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87" r:id="rId2"/>
  </p:sldMasterIdLst>
  <p:notesMasterIdLst>
    <p:notesMasterId r:id="rId91"/>
  </p:notesMasterIdLst>
  <p:handoutMasterIdLst>
    <p:handoutMasterId r:id="rId92"/>
  </p:handoutMasterIdLst>
  <p:sldIdLst>
    <p:sldId id="545" r:id="rId3"/>
    <p:sldId id="730" r:id="rId4"/>
    <p:sldId id="531" r:id="rId5"/>
    <p:sldId id="632" r:id="rId6"/>
    <p:sldId id="633" r:id="rId7"/>
    <p:sldId id="492" r:id="rId8"/>
    <p:sldId id="474" r:id="rId9"/>
    <p:sldId id="475" r:id="rId10"/>
    <p:sldId id="476" r:id="rId11"/>
    <p:sldId id="477" r:id="rId12"/>
    <p:sldId id="457" r:id="rId13"/>
    <p:sldId id="693" r:id="rId14"/>
    <p:sldId id="497" r:id="rId15"/>
    <p:sldId id="695" r:id="rId16"/>
    <p:sldId id="696" r:id="rId17"/>
    <p:sldId id="697" r:id="rId18"/>
    <p:sldId id="702" r:id="rId19"/>
    <p:sldId id="704" r:id="rId20"/>
    <p:sldId id="705" r:id="rId21"/>
    <p:sldId id="706" r:id="rId22"/>
    <p:sldId id="634" r:id="rId23"/>
    <p:sldId id="635" r:id="rId24"/>
    <p:sldId id="636" r:id="rId25"/>
    <p:sldId id="637" r:id="rId26"/>
    <p:sldId id="638" r:id="rId27"/>
    <p:sldId id="639" r:id="rId28"/>
    <p:sldId id="640" r:id="rId29"/>
    <p:sldId id="641" r:id="rId30"/>
    <p:sldId id="642" r:id="rId31"/>
    <p:sldId id="643" r:id="rId32"/>
    <p:sldId id="644" r:id="rId33"/>
    <p:sldId id="645" r:id="rId34"/>
    <p:sldId id="646" r:id="rId35"/>
    <p:sldId id="647"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60" r:id="rId49"/>
    <p:sldId id="661" r:id="rId50"/>
    <p:sldId id="662" r:id="rId51"/>
    <p:sldId id="663" r:id="rId52"/>
    <p:sldId id="664" r:id="rId53"/>
    <p:sldId id="665" r:id="rId54"/>
    <p:sldId id="666" r:id="rId55"/>
    <p:sldId id="667" r:id="rId56"/>
    <p:sldId id="668" r:id="rId57"/>
    <p:sldId id="669" r:id="rId58"/>
    <p:sldId id="670" r:id="rId59"/>
    <p:sldId id="671" r:id="rId60"/>
    <p:sldId id="672" r:id="rId61"/>
    <p:sldId id="673" r:id="rId62"/>
    <p:sldId id="674" r:id="rId63"/>
    <p:sldId id="675" r:id="rId64"/>
    <p:sldId id="676" r:id="rId65"/>
    <p:sldId id="677" r:id="rId66"/>
    <p:sldId id="678" r:id="rId67"/>
    <p:sldId id="679" r:id="rId68"/>
    <p:sldId id="680" r:id="rId69"/>
    <p:sldId id="681" r:id="rId70"/>
    <p:sldId id="682" r:id="rId71"/>
    <p:sldId id="683" r:id="rId72"/>
    <p:sldId id="684" r:id="rId73"/>
    <p:sldId id="685" r:id="rId74"/>
    <p:sldId id="686" r:id="rId75"/>
    <p:sldId id="687" r:id="rId76"/>
    <p:sldId id="688" r:id="rId77"/>
    <p:sldId id="689" r:id="rId78"/>
    <p:sldId id="690" r:id="rId79"/>
    <p:sldId id="691" r:id="rId80"/>
    <p:sldId id="692" r:id="rId81"/>
    <p:sldId id="256" r:id="rId82"/>
    <p:sldId id="707" r:id="rId83"/>
    <p:sldId id="485" r:id="rId84"/>
    <p:sldId id="486" r:id="rId85"/>
    <p:sldId id="487" r:id="rId86"/>
    <p:sldId id="483" r:id="rId87"/>
    <p:sldId id="490" r:id="rId88"/>
    <p:sldId id="488" r:id="rId89"/>
    <p:sldId id="53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14495-F2D6-4301-88A7-8B6F6371758A}" v="188" dt="2019-09-10T11:05:57.531"/>
    <p1510:client id="{FB728620-9911-0A4E-88FE-BD71C2C3AB57}" v="24" dt="2019-09-09T16:22:45.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2" autoAdjust="0"/>
    <p:restoredTop sz="86583" autoAdjust="0"/>
  </p:normalViewPr>
  <p:slideViewPr>
    <p:cSldViewPr snapToObjects="1">
      <p:cViewPr varScale="1">
        <p:scale>
          <a:sx n="59" d="100"/>
          <a:sy n="59" d="100"/>
        </p:scale>
        <p:origin x="189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1" d="100"/>
          <a:sy n="61" d="100"/>
        </p:scale>
        <p:origin x="-284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auricio Riaño Pachón" userId="3b77a96813978dae" providerId="LiveId" clId="{B9A14495-F2D6-4301-88A7-8B6F6371758A}"/>
    <pc:docChg chg="undo custSel addSld delSld modSld sldOrd modMainMaster">
      <pc:chgData name="Diego Mauricio Riaño Pachón" userId="3b77a96813978dae" providerId="LiveId" clId="{B9A14495-F2D6-4301-88A7-8B6F6371758A}" dt="2019-09-10T11:05:57.530" v="3118"/>
      <pc:docMkLst>
        <pc:docMk/>
      </pc:docMkLst>
      <pc:sldChg chg="add del">
        <pc:chgData name="Diego Mauricio Riaño Pachón" userId="3b77a96813978dae" providerId="LiveId" clId="{B9A14495-F2D6-4301-88A7-8B6F6371758A}" dt="2019-09-08T02:52:13.142" v="708"/>
        <pc:sldMkLst>
          <pc:docMk/>
          <pc:sldMk cId="0" sldId="256"/>
        </pc:sldMkLst>
      </pc:sldChg>
      <pc:sldChg chg="del">
        <pc:chgData name="Diego Mauricio Riaño Pachón" userId="3b77a96813978dae" providerId="LiveId" clId="{B9A14495-F2D6-4301-88A7-8B6F6371758A}" dt="2019-09-08T01:52:19.719" v="248" actId="2696"/>
        <pc:sldMkLst>
          <pc:docMk/>
          <pc:sldMk cId="0" sldId="306"/>
        </pc:sldMkLst>
      </pc:sldChg>
      <pc:sldChg chg="modSp">
        <pc:chgData name="Diego Mauricio Riaño Pachón" userId="3b77a96813978dae" providerId="LiveId" clId="{B9A14495-F2D6-4301-88A7-8B6F6371758A}" dt="2019-09-09T22:48:41.691" v="1228" actId="20577"/>
        <pc:sldMkLst>
          <pc:docMk/>
          <pc:sldMk cId="0" sldId="307"/>
        </pc:sldMkLst>
        <pc:graphicFrameChg chg="modGraphic">
          <ac:chgData name="Diego Mauricio Riaño Pachón" userId="3b77a96813978dae" providerId="LiveId" clId="{B9A14495-F2D6-4301-88A7-8B6F6371758A}" dt="2019-09-09T22:48:41.691" v="1228" actId="20577"/>
          <ac:graphicFrameMkLst>
            <pc:docMk/>
            <pc:sldMk cId="0" sldId="307"/>
            <ac:graphicFrameMk id="7" creationId="{00000000-0000-0000-0000-000000000000}"/>
          </ac:graphicFrameMkLst>
        </pc:graphicFrameChg>
      </pc:sldChg>
      <pc:sldChg chg="modSp">
        <pc:chgData name="Diego Mauricio Riaño Pachón" userId="3b77a96813978dae" providerId="LiveId" clId="{B9A14495-F2D6-4301-88A7-8B6F6371758A}" dt="2019-09-10T03:20:26.416" v="3074"/>
        <pc:sldMkLst>
          <pc:docMk/>
          <pc:sldMk cId="0" sldId="338"/>
        </pc:sldMkLst>
        <pc:spChg chg="mod">
          <ac:chgData name="Diego Mauricio Riaño Pachón" userId="3b77a96813978dae" providerId="LiveId" clId="{B9A14495-F2D6-4301-88A7-8B6F6371758A}" dt="2019-09-10T03:20:26.416" v="3074"/>
          <ac:spMkLst>
            <pc:docMk/>
            <pc:sldMk cId="0" sldId="338"/>
            <ac:spMk id="15" creationId="{00000000-0000-0000-0000-000000000000}"/>
          </ac:spMkLst>
        </pc:spChg>
      </pc:sldChg>
      <pc:sldChg chg="modSp">
        <pc:chgData name="Diego Mauricio Riaño Pachón" userId="3b77a96813978dae" providerId="LiveId" clId="{B9A14495-F2D6-4301-88A7-8B6F6371758A}" dt="2019-09-10T03:28:04.661" v="3117" actId="113"/>
        <pc:sldMkLst>
          <pc:docMk/>
          <pc:sldMk cId="0" sldId="351"/>
        </pc:sldMkLst>
        <pc:spChg chg="mod">
          <ac:chgData name="Diego Mauricio Riaño Pachón" userId="3b77a96813978dae" providerId="LiveId" clId="{B9A14495-F2D6-4301-88A7-8B6F6371758A}" dt="2019-09-10T03:28:04.661" v="3117" actId="113"/>
          <ac:spMkLst>
            <pc:docMk/>
            <pc:sldMk cId="0" sldId="351"/>
            <ac:spMk id="22" creationId="{00000000-0000-0000-0000-000000000000}"/>
          </ac:spMkLst>
        </pc:spChg>
      </pc:sldChg>
      <pc:sldChg chg="add del">
        <pc:chgData name="Diego Mauricio Riaño Pachón" userId="3b77a96813978dae" providerId="LiveId" clId="{B9A14495-F2D6-4301-88A7-8B6F6371758A}" dt="2019-09-08T02:19:58.741" v="561" actId="2696"/>
        <pc:sldMkLst>
          <pc:docMk/>
          <pc:sldMk cId="3600935979" sldId="410"/>
        </pc:sldMkLst>
      </pc:sldChg>
      <pc:sldChg chg="modSp del">
        <pc:chgData name="Diego Mauricio Riaño Pachón" userId="3b77a96813978dae" providerId="LiveId" clId="{B9A14495-F2D6-4301-88A7-8B6F6371758A}" dt="2019-09-08T02:16:38.634" v="456" actId="2696"/>
        <pc:sldMkLst>
          <pc:docMk/>
          <pc:sldMk cId="697368662" sldId="411"/>
        </pc:sldMkLst>
        <pc:spChg chg="mod">
          <ac:chgData name="Diego Mauricio Riaño Pachón" userId="3b77a96813978dae" providerId="LiveId" clId="{B9A14495-F2D6-4301-88A7-8B6F6371758A}" dt="2019-09-08T01:54:31.438" v="301" actId="1038"/>
          <ac:spMkLst>
            <pc:docMk/>
            <pc:sldMk cId="697368662" sldId="411"/>
            <ac:spMk id="6" creationId="{00000000-0000-0000-0000-000000000000}"/>
          </ac:spMkLst>
        </pc:spChg>
      </pc:sldChg>
      <pc:sldChg chg="delSp modSp del setBg">
        <pc:chgData name="Diego Mauricio Riaño Pachón" userId="3b77a96813978dae" providerId="LiveId" clId="{B9A14495-F2D6-4301-88A7-8B6F6371758A}" dt="2019-09-08T02:16:38.622" v="455" actId="2696"/>
        <pc:sldMkLst>
          <pc:docMk/>
          <pc:sldMk cId="3652017819" sldId="414"/>
        </pc:sldMkLst>
        <pc:spChg chg="mod">
          <ac:chgData name="Diego Mauricio Riaño Pachón" userId="3b77a96813978dae" providerId="LiveId" clId="{B9A14495-F2D6-4301-88A7-8B6F6371758A}" dt="2019-09-08T01:54:01.857" v="299" actId="207"/>
          <ac:spMkLst>
            <pc:docMk/>
            <pc:sldMk cId="3652017819" sldId="414"/>
            <ac:spMk id="2" creationId="{00000000-0000-0000-0000-000000000000}"/>
          </ac:spMkLst>
        </pc:spChg>
        <pc:spChg chg="del mod">
          <ac:chgData name="Diego Mauricio Riaño Pachón" userId="3b77a96813978dae" providerId="LiveId" clId="{B9A14495-F2D6-4301-88A7-8B6F6371758A}" dt="2019-09-08T01:53:49.424" v="297" actId="478"/>
          <ac:spMkLst>
            <pc:docMk/>
            <pc:sldMk cId="3652017819" sldId="414"/>
            <ac:spMk id="6" creationId="{00000000-0000-0000-0000-000000000000}"/>
          </ac:spMkLst>
        </pc:spChg>
      </pc:sldChg>
      <pc:sldChg chg="del">
        <pc:chgData name="Diego Mauricio Riaño Pachón" userId="3b77a96813978dae" providerId="LiveId" clId="{B9A14495-F2D6-4301-88A7-8B6F6371758A}" dt="2019-09-08T02:16:38.673" v="458" actId="2696"/>
        <pc:sldMkLst>
          <pc:docMk/>
          <pc:sldMk cId="1991600792" sldId="416"/>
        </pc:sldMkLst>
      </pc:sldChg>
      <pc:sldChg chg="modSp del">
        <pc:chgData name="Diego Mauricio Riaño Pachón" userId="3b77a96813978dae" providerId="LiveId" clId="{B9A14495-F2D6-4301-88A7-8B6F6371758A}" dt="2019-09-08T02:16:38.651" v="457" actId="2696"/>
        <pc:sldMkLst>
          <pc:docMk/>
          <pc:sldMk cId="4043151493" sldId="417"/>
        </pc:sldMkLst>
        <pc:spChg chg="mod">
          <ac:chgData name="Diego Mauricio Riaño Pachón" userId="3b77a96813978dae" providerId="LiveId" clId="{B9A14495-F2D6-4301-88A7-8B6F6371758A}" dt="2019-09-08T01:56:46.781" v="342" actId="1037"/>
          <ac:spMkLst>
            <pc:docMk/>
            <pc:sldMk cId="4043151493" sldId="417"/>
            <ac:spMk id="2" creationId="{00000000-0000-0000-0000-000000000000}"/>
          </ac:spMkLst>
        </pc:spChg>
        <pc:spChg chg="mod">
          <ac:chgData name="Diego Mauricio Riaño Pachón" userId="3b77a96813978dae" providerId="LiveId" clId="{B9A14495-F2D6-4301-88A7-8B6F6371758A}" dt="2019-09-08T01:55:08.904" v="316" actId="14100"/>
          <ac:spMkLst>
            <pc:docMk/>
            <pc:sldMk cId="4043151493" sldId="417"/>
            <ac:spMk id="5" creationId="{00000000-0000-0000-0000-000000000000}"/>
          </ac:spMkLst>
        </pc:spChg>
        <pc:spChg chg="mod">
          <ac:chgData name="Diego Mauricio Riaño Pachón" userId="3b77a96813978dae" providerId="LiveId" clId="{B9A14495-F2D6-4301-88A7-8B6F6371758A}" dt="2019-09-08T01:56:31.592" v="335" actId="1035"/>
          <ac:spMkLst>
            <pc:docMk/>
            <pc:sldMk cId="4043151493" sldId="417"/>
            <ac:spMk id="6" creationId="{00000000-0000-0000-0000-000000000000}"/>
          </ac:spMkLst>
        </pc:spChg>
        <pc:spChg chg="mod">
          <ac:chgData name="Diego Mauricio Riaño Pachón" userId="3b77a96813978dae" providerId="LiveId" clId="{B9A14495-F2D6-4301-88A7-8B6F6371758A}" dt="2019-09-08T01:56:53.329" v="350" actId="1037"/>
          <ac:spMkLst>
            <pc:docMk/>
            <pc:sldMk cId="4043151493" sldId="417"/>
            <ac:spMk id="7" creationId="{00000000-0000-0000-0000-000000000000}"/>
          </ac:spMkLst>
        </pc:spChg>
        <pc:spChg chg="mod">
          <ac:chgData name="Diego Mauricio Riaño Pachón" userId="3b77a96813978dae" providerId="LiveId" clId="{B9A14495-F2D6-4301-88A7-8B6F6371758A}" dt="2019-09-08T01:56:39.817" v="340" actId="1038"/>
          <ac:spMkLst>
            <pc:docMk/>
            <pc:sldMk cId="4043151493" sldId="417"/>
            <ac:spMk id="11" creationId="{00000000-0000-0000-0000-000000000000}"/>
          </ac:spMkLst>
        </pc:spChg>
        <pc:spChg chg="mod">
          <ac:chgData name="Diego Mauricio Riaño Pachón" userId="3b77a96813978dae" providerId="LiveId" clId="{B9A14495-F2D6-4301-88A7-8B6F6371758A}" dt="2019-09-08T01:56:20.118" v="327" actId="255"/>
          <ac:spMkLst>
            <pc:docMk/>
            <pc:sldMk cId="4043151493" sldId="417"/>
            <ac:spMk id="12" creationId="{00000000-0000-0000-0000-000000000000}"/>
          </ac:spMkLst>
        </pc:spChg>
        <pc:spChg chg="mod">
          <ac:chgData name="Diego Mauricio Riaño Pachón" userId="3b77a96813978dae" providerId="LiveId" clId="{B9A14495-F2D6-4301-88A7-8B6F6371758A}" dt="2019-09-08T01:53:01.434" v="260" actId="27636"/>
          <ac:spMkLst>
            <pc:docMk/>
            <pc:sldMk cId="4043151493" sldId="417"/>
            <ac:spMk id="18434" creationId="{00000000-0000-0000-0000-000000000000}"/>
          </ac:spMkLst>
        </pc:spChg>
      </pc:sldChg>
      <pc:sldChg chg="del">
        <pc:chgData name="Diego Mauricio Riaño Pachón" userId="3b77a96813978dae" providerId="LiveId" clId="{B9A14495-F2D6-4301-88A7-8B6F6371758A}" dt="2019-09-08T02:16:38.690" v="459" actId="2696"/>
        <pc:sldMkLst>
          <pc:docMk/>
          <pc:sldMk cId="1266999568" sldId="421"/>
        </pc:sldMkLst>
      </pc:sldChg>
      <pc:sldChg chg="del">
        <pc:chgData name="Diego Mauricio Riaño Pachón" userId="3b77a96813978dae" providerId="LiveId" clId="{B9A14495-F2D6-4301-88A7-8B6F6371758A}" dt="2019-09-08T02:16:38.720" v="461" actId="2696"/>
        <pc:sldMkLst>
          <pc:docMk/>
          <pc:sldMk cId="3816523955" sldId="423"/>
        </pc:sldMkLst>
      </pc:sldChg>
      <pc:sldChg chg="del">
        <pc:chgData name="Diego Mauricio Riaño Pachón" userId="3b77a96813978dae" providerId="LiveId" clId="{B9A14495-F2D6-4301-88A7-8B6F6371758A}" dt="2019-09-08T02:16:38.736" v="462" actId="2696"/>
        <pc:sldMkLst>
          <pc:docMk/>
          <pc:sldMk cId="742349060" sldId="424"/>
        </pc:sldMkLst>
      </pc:sldChg>
      <pc:sldChg chg="del">
        <pc:chgData name="Diego Mauricio Riaño Pachón" userId="3b77a96813978dae" providerId="LiveId" clId="{B9A14495-F2D6-4301-88A7-8B6F6371758A}" dt="2019-09-08T02:16:38.704" v="460" actId="2696"/>
        <pc:sldMkLst>
          <pc:docMk/>
          <pc:sldMk cId="430236047" sldId="426"/>
        </pc:sldMkLst>
      </pc:sldChg>
      <pc:sldChg chg="del">
        <pc:chgData name="Diego Mauricio Riaño Pachón" userId="3b77a96813978dae" providerId="LiveId" clId="{B9A14495-F2D6-4301-88A7-8B6F6371758A}" dt="2019-09-08T02:16:38.933" v="471" actId="2696"/>
        <pc:sldMkLst>
          <pc:docMk/>
          <pc:sldMk cId="1080639502" sldId="427"/>
        </pc:sldMkLst>
      </pc:sldChg>
      <pc:sldChg chg="modSp del">
        <pc:chgData name="Diego Mauricio Riaño Pachón" userId="3b77a96813978dae" providerId="LiveId" clId="{B9A14495-F2D6-4301-88A7-8B6F6371758A}" dt="2019-09-08T02:16:38.753" v="463" actId="2696"/>
        <pc:sldMkLst>
          <pc:docMk/>
          <pc:sldMk cId="3917072445" sldId="429"/>
        </pc:sldMkLst>
        <pc:spChg chg="mod">
          <ac:chgData name="Diego Mauricio Riaño Pachón" userId="3b77a96813978dae" providerId="LiveId" clId="{B9A14495-F2D6-4301-88A7-8B6F6371758A}" dt="2019-09-08T01:53:01.446" v="261" actId="27636"/>
          <ac:spMkLst>
            <pc:docMk/>
            <pc:sldMk cId="3917072445" sldId="429"/>
            <ac:spMk id="2" creationId="{00000000-0000-0000-0000-000000000000}"/>
          </ac:spMkLst>
        </pc:spChg>
      </pc:sldChg>
      <pc:sldChg chg="modSp del">
        <pc:chgData name="Diego Mauricio Riaño Pachón" userId="3b77a96813978dae" providerId="LiveId" clId="{B9A14495-F2D6-4301-88A7-8B6F6371758A}" dt="2019-09-08T02:16:38.768" v="464" actId="2696"/>
        <pc:sldMkLst>
          <pc:docMk/>
          <pc:sldMk cId="2850006239" sldId="430"/>
        </pc:sldMkLst>
        <pc:spChg chg="mod">
          <ac:chgData name="Diego Mauricio Riaño Pachón" userId="3b77a96813978dae" providerId="LiveId" clId="{B9A14495-F2D6-4301-88A7-8B6F6371758A}" dt="2019-09-08T01:53:01.451" v="262" actId="27636"/>
          <ac:spMkLst>
            <pc:docMk/>
            <pc:sldMk cId="2850006239" sldId="430"/>
            <ac:spMk id="2" creationId="{00000000-0000-0000-0000-000000000000}"/>
          </ac:spMkLst>
        </pc:spChg>
      </pc:sldChg>
      <pc:sldChg chg="del">
        <pc:chgData name="Diego Mauricio Riaño Pachón" userId="3b77a96813978dae" providerId="LiveId" clId="{B9A14495-F2D6-4301-88A7-8B6F6371758A}" dt="2019-09-08T02:16:38.794" v="465" actId="2696"/>
        <pc:sldMkLst>
          <pc:docMk/>
          <pc:sldMk cId="249815244" sldId="431"/>
        </pc:sldMkLst>
      </pc:sldChg>
      <pc:sldChg chg="modSp del">
        <pc:chgData name="Diego Mauricio Riaño Pachón" userId="3b77a96813978dae" providerId="LiveId" clId="{B9A14495-F2D6-4301-88A7-8B6F6371758A}" dt="2019-09-08T02:16:38.825" v="466" actId="2696"/>
        <pc:sldMkLst>
          <pc:docMk/>
          <pc:sldMk cId="796874805" sldId="432"/>
        </pc:sldMkLst>
        <pc:spChg chg="mod">
          <ac:chgData name="Diego Mauricio Riaño Pachón" userId="3b77a96813978dae" providerId="LiveId" clId="{B9A14495-F2D6-4301-88A7-8B6F6371758A}" dt="2019-09-08T01:53:01.457" v="263" actId="27636"/>
          <ac:spMkLst>
            <pc:docMk/>
            <pc:sldMk cId="796874805" sldId="432"/>
            <ac:spMk id="2" creationId="{00000000-0000-0000-0000-000000000000}"/>
          </ac:spMkLst>
        </pc:spChg>
      </pc:sldChg>
      <pc:sldChg chg="modSp del">
        <pc:chgData name="Diego Mauricio Riaño Pachón" userId="3b77a96813978dae" providerId="LiveId" clId="{B9A14495-F2D6-4301-88A7-8B6F6371758A}" dt="2019-09-08T02:16:39.002" v="474" actId="2696"/>
        <pc:sldMkLst>
          <pc:docMk/>
          <pc:sldMk cId="2228889606" sldId="443"/>
        </pc:sldMkLst>
        <pc:spChg chg="mod">
          <ac:chgData name="Diego Mauricio Riaño Pachón" userId="3b77a96813978dae" providerId="LiveId" clId="{B9A14495-F2D6-4301-88A7-8B6F6371758A}" dt="2019-09-08T01:53:01.484" v="269" actId="27636"/>
          <ac:spMkLst>
            <pc:docMk/>
            <pc:sldMk cId="2228889606" sldId="443"/>
            <ac:spMk id="2" creationId="{00000000-0000-0000-0000-000000000000}"/>
          </ac:spMkLst>
        </pc:spChg>
      </pc:sldChg>
      <pc:sldChg chg="del">
        <pc:chgData name="Diego Mauricio Riaño Pachón" userId="3b77a96813978dae" providerId="LiveId" clId="{B9A14495-F2D6-4301-88A7-8B6F6371758A}" dt="2019-09-08T02:16:39.043" v="476" actId="2696"/>
        <pc:sldMkLst>
          <pc:docMk/>
          <pc:sldMk cId="3603664101" sldId="446"/>
        </pc:sldMkLst>
      </pc:sldChg>
      <pc:sldChg chg="modSp del">
        <pc:chgData name="Diego Mauricio Riaño Pachón" userId="3b77a96813978dae" providerId="LiveId" clId="{B9A14495-F2D6-4301-88A7-8B6F6371758A}" dt="2019-09-08T02:16:39.145" v="481" actId="2696"/>
        <pc:sldMkLst>
          <pc:docMk/>
          <pc:sldMk cId="3072464382" sldId="450"/>
        </pc:sldMkLst>
        <pc:spChg chg="mod">
          <ac:chgData name="Diego Mauricio Riaño Pachón" userId="3b77a96813978dae" providerId="LiveId" clId="{B9A14495-F2D6-4301-88A7-8B6F6371758A}" dt="2019-09-08T01:53:01.514" v="274" actId="27636"/>
          <ac:spMkLst>
            <pc:docMk/>
            <pc:sldMk cId="3072464382" sldId="450"/>
            <ac:spMk id="2" creationId="{00000000-0000-0000-0000-000000000000}"/>
          </ac:spMkLst>
        </pc:spChg>
      </pc:sldChg>
      <pc:sldChg chg="del">
        <pc:chgData name="Diego Mauricio Riaño Pachón" userId="3b77a96813978dae" providerId="LiveId" clId="{B9A14495-F2D6-4301-88A7-8B6F6371758A}" dt="2019-09-08T02:16:39.442" v="492" actId="2696"/>
        <pc:sldMkLst>
          <pc:docMk/>
          <pc:sldMk cId="3317041327" sldId="453"/>
        </pc:sldMkLst>
      </pc:sldChg>
      <pc:sldChg chg="modSp del">
        <pc:chgData name="Diego Mauricio Riaño Pachón" userId="3b77a96813978dae" providerId="LiveId" clId="{B9A14495-F2D6-4301-88A7-8B6F6371758A}" dt="2019-09-08T02:16:39.223" v="483" actId="2696"/>
        <pc:sldMkLst>
          <pc:docMk/>
          <pc:sldMk cId="2608815189" sldId="455"/>
        </pc:sldMkLst>
        <pc:spChg chg="mod">
          <ac:chgData name="Diego Mauricio Riaño Pachón" userId="3b77a96813978dae" providerId="LiveId" clId="{B9A14495-F2D6-4301-88A7-8B6F6371758A}" dt="2019-09-08T01:53:01.525" v="276" actId="27636"/>
          <ac:spMkLst>
            <pc:docMk/>
            <pc:sldMk cId="2608815189" sldId="455"/>
            <ac:spMk id="2" creationId="{00000000-0000-0000-0000-000000000000}"/>
          </ac:spMkLst>
        </pc:spChg>
      </pc:sldChg>
      <pc:sldChg chg="modSp del">
        <pc:chgData name="Diego Mauricio Riaño Pachón" userId="3b77a96813978dae" providerId="LiveId" clId="{B9A14495-F2D6-4301-88A7-8B6F6371758A}" dt="2019-09-08T02:16:39.406" v="490" actId="2696"/>
        <pc:sldMkLst>
          <pc:docMk/>
          <pc:sldMk cId="815874156" sldId="457"/>
        </pc:sldMkLst>
        <pc:spChg chg="mod">
          <ac:chgData name="Diego Mauricio Riaño Pachón" userId="3b77a96813978dae" providerId="LiveId" clId="{B9A14495-F2D6-4301-88A7-8B6F6371758A}" dt="2019-09-08T01:53:01.549" v="281" actId="27636"/>
          <ac:spMkLst>
            <pc:docMk/>
            <pc:sldMk cId="815874156" sldId="457"/>
            <ac:spMk id="2" creationId="{00000000-0000-0000-0000-000000000000}"/>
          </ac:spMkLst>
        </pc:spChg>
      </pc:sldChg>
      <pc:sldChg chg="add">
        <pc:chgData name="Diego Mauricio Riaño Pachón" userId="3b77a96813978dae" providerId="LiveId" clId="{B9A14495-F2D6-4301-88A7-8B6F6371758A}" dt="2019-09-08T02:18:38.920" v="518"/>
        <pc:sldMkLst>
          <pc:docMk/>
          <pc:sldMk cId="3336361548" sldId="457"/>
        </pc:sldMkLst>
      </pc:sldChg>
      <pc:sldChg chg="del">
        <pc:chgData name="Diego Mauricio Riaño Pachón" userId="3b77a96813978dae" providerId="LiveId" clId="{B9A14495-F2D6-4301-88A7-8B6F6371758A}" dt="2019-09-08T02:16:39.488" v="494" actId="2696"/>
        <pc:sldMkLst>
          <pc:docMk/>
          <pc:sldMk cId="2003618727" sldId="458"/>
        </pc:sldMkLst>
      </pc:sldChg>
      <pc:sldChg chg="add del">
        <pc:chgData name="Diego Mauricio Riaño Pachón" userId="3b77a96813978dae" providerId="LiveId" clId="{B9A14495-F2D6-4301-88A7-8B6F6371758A}" dt="2019-09-08T02:19:19.547" v="558" actId="2696"/>
        <pc:sldMkLst>
          <pc:docMk/>
          <pc:sldMk cId="3563816169" sldId="458"/>
        </pc:sldMkLst>
      </pc:sldChg>
      <pc:sldChg chg="modSp del">
        <pc:chgData name="Diego Mauricio Riaño Pachón" userId="3b77a96813978dae" providerId="LiveId" clId="{B9A14495-F2D6-4301-88A7-8B6F6371758A}" dt="2019-09-08T02:16:39.256" v="485" actId="2696"/>
        <pc:sldMkLst>
          <pc:docMk/>
          <pc:sldMk cId="686538280" sldId="459"/>
        </pc:sldMkLst>
        <pc:spChg chg="mod">
          <ac:chgData name="Diego Mauricio Riaño Pachón" userId="3b77a96813978dae" providerId="LiveId" clId="{B9A14495-F2D6-4301-88A7-8B6F6371758A}" dt="2019-09-08T01:53:01.532" v="278" actId="27636"/>
          <ac:spMkLst>
            <pc:docMk/>
            <pc:sldMk cId="686538280" sldId="459"/>
            <ac:spMk id="2" creationId="{00000000-0000-0000-0000-000000000000}"/>
          </ac:spMkLst>
        </pc:spChg>
      </pc:sldChg>
      <pc:sldChg chg="add del">
        <pc:chgData name="Diego Mauricio Riaño Pachón" userId="3b77a96813978dae" providerId="LiveId" clId="{B9A14495-F2D6-4301-88A7-8B6F6371758A}" dt="2019-09-08T02:19:48.406" v="559" actId="2696"/>
        <pc:sldMkLst>
          <pc:docMk/>
          <pc:sldMk cId="4205407079" sldId="459"/>
        </pc:sldMkLst>
      </pc:sldChg>
      <pc:sldChg chg="modSp">
        <pc:chgData name="Diego Mauricio Riaño Pachón" userId="3b77a96813978dae" providerId="LiveId" clId="{B9A14495-F2D6-4301-88A7-8B6F6371758A}" dt="2019-09-09T22:47:28.963" v="1227" actId="20577"/>
        <pc:sldMkLst>
          <pc:docMk/>
          <pc:sldMk cId="319880223" sldId="464"/>
        </pc:sldMkLst>
        <pc:spChg chg="mod">
          <ac:chgData name="Diego Mauricio Riaño Pachón" userId="3b77a96813978dae" providerId="LiveId" clId="{B9A14495-F2D6-4301-88A7-8B6F6371758A}" dt="2019-09-08T03:07:39.518" v="1015" actId="20577"/>
          <ac:spMkLst>
            <pc:docMk/>
            <pc:sldMk cId="319880223" sldId="464"/>
            <ac:spMk id="2" creationId="{00000000-0000-0000-0000-000000000000}"/>
          </ac:spMkLst>
        </pc:spChg>
        <pc:spChg chg="mod">
          <ac:chgData name="Diego Mauricio Riaño Pachón" userId="3b77a96813978dae" providerId="LiveId" clId="{B9A14495-F2D6-4301-88A7-8B6F6371758A}" dt="2019-09-09T22:47:28.963" v="1227" actId="20577"/>
          <ac:spMkLst>
            <pc:docMk/>
            <pc:sldMk cId="319880223" sldId="464"/>
            <ac:spMk id="3" creationId="{00000000-0000-0000-0000-000000000000}"/>
          </ac:spMkLst>
        </pc:spChg>
      </pc:sldChg>
      <pc:sldChg chg="del">
        <pc:chgData name="Diego Mauricio Riaño Pachón" userId="3b77a96813978dae" providerId="LiveId" clId="{B9A14495-F2D6-4301-88A7-8B6F6371758A}" dt="2019-09-08T01:52:19.520" v="233" actId="2696"/>
        <pc:sldMkLst>
          <pc:docMk/>
          <pc:sldMk cId="557264066" sldId="466"/>
        </pc:sldMkLst>
      </pc:sldChg>
      <pc:sldChg chg="del">
        <pc:chgData name="Diego Mauricio Riaño Pachón" userId="3b77a96813978dae" providerId="LiveId" clId="{B9A14495-F2D6-4301-88A7-8B6F6371758A}" dt="2019-09-08T02:16:39.309" v="486" actId="2696"/>
        <pc:sldMkLst>
          <pc:docMk/>
          <pc:sldMk cId="2080973767" sldId="466"/>
        </pc:sldMkLst>
      </pc:sldChg>
      <pc:sldChg chg="del">
        <pc:chgData name="Diego Mauricio Riaño Pachón" userId="3b77a96813978dae" providerId="LiveId" clId="{B9A14495-F2D6-4301-88A7-8B6F6371758A}" dt="2019-09-08T01:52:19.531" v="234" actId="2696"/>
        <pc:sldMkLst>
          <pc:docMk/>
          <pc:sldMk cId="82075656" sldId="467"/>
        </pc:sldMkLst>
      </pc:sldChg>
      <pc:sldChg chg="del">
        <pc:chgData name="Diego Mauricio Riaño Pachón" userId="3b77a96813978dae" providerId="LiveId" clId="{B9A14495-F2D6-4301-88A7-8B6F6371758A}" dt="2019-09-08T01:52:19.540" v="235" actId="2696"/>
        <pc:sldMkLst>
          <pc:docMk/>
          <pc:sldMk cId="1144090350" sldId="468"/>
        </pc:sldMkLst>
      </pc:sldChg>
      <pc:sldChg chg="del">
        <pc:chgData name="Diego Mauricio Riaño Pachón" userId="3b77a96813978dae" providerId="LiveId" clId="{B9A14495-F2D6-4301-88A7-8B6F6371758A}" dt="2019-09-08T02:16:39.356" v="487" actId="2696"/>
        <pc:sldMkLst>
          <pc:docMk/>
          <pc:sldMk cId="2503023475" sldId="468"/>
        </pc:sldMkLst>
      </pc:sldChg>
      <pc:sldChg chg="modSp del">
        <pc:chgData name="Diego Mauricio Riaño Pachón" userId="3b77a96813978dae" providerId="LiveId" clId="{B9A14495-F2D6-4301-88A7-8B6F6371758A}" dt="2019-09-08T02:16:39.598" v="497" actId="2696"/>
        <pc:sldMkLst>
          <pc:docMk/>
          <pc:sldMk cId="620510153" sldId="469"/>
        </pc:sldMkLst>
        <pc:spChg chg="mod">
          <ac:chgData name="Diego Mauricio Riaño Pachón" userId="3b77a96813978dae" providerId="LiveId" clId="{B9A14495-F2D6-4301-88A7-8B6F6371758A}" dt="2019-09-08T01:53:01.564" v="282" actId="27636"/>
          <ac:spMkLst>
            <pc:docMk/>
            <pc:sldMk cId="620510153" sldId="469"/>
            <ac:spMk id="2" creationId="{00000000-0000-0000-0000-000000000000}"/>
          </ac:spMkLst>
        </pc:spChg>
      </pc:sldChg>
      <pc:sldChg chg="del">
        <pc:chgData name="Diego Mauricio Riaño Pachón" userId="3b77a96813978dae" providerId="LiveId" clId="{B9A14495-F2D6-4301-88A7-8B6F6371758A}" dt="2019-09-08T01:52:19.548" v="236" actId="2696"/>
        <pc:sldMkLst>
          <pc:docMk/>
          <pc:sldMk cId="1630817457" sldId="469"/>
        </pc:sldMkLst>
      </pc:sldChg>
      <pc:sldChg chg="modSp del">
        <pc:chgData name="Diego Mauricio Riaño Pachón" userId="3b77a96813978dae" providerId="LiveId" clId="{B9A14495-F2D6-4301-88A7-8B6F6371758A}" dt="2019-09-08T02:16:39.632" v="498" actId="2696"/>
        <pc:sldMkLst>
          <pc:docMk/>
          <pc:sldMk cId="330111582" sldId="470"/>
        </pc:sldMkLst>
        <pc:spChg chg="mod">
          <ac:chgData name="Diego Mauricio Riaño Pachón" userId="3b77a96813978dae" providerId="LiveId" clId="{B9A14495-F2D6-4301-88A7-8B6F6371758A}" dt="2019-09-08T01:53:01.567" v="283" actId="27636"/>
          <ac:spMkLst>
            <pc:docMk/>
            <pc:sldMk cId="330111582" sldId="470"/>
            <ac:spMk id="2" creationId="{00000000-0000-0000-0000-000000000000}"/>
          </ac:spMkLst>
        </pc:spChg>
      </pc:sldChg>
      <pc:sldChg chg="del">
        <pc:chgData name="Diego Mauricio Riaño Pachón" userId="3b77a96813978dae" providerId="LiveId" clId="{B9A14495-F2D6-4301-88A7-8B6F6371758A}" dt="2019-09-08T02:16:39.663" v="499" actId="2696"/>
        <pc:sldMkLst>
          <pc:docMk/>
          <pc:sldMk cId="2693918299" sldId="471"/>
        </pc:sldMkLst>
      </pc:sldChg>
      <pc:sldChg chg="add del">
        <pc:chgData name="Diego Mauricio Riaño Pachón" userId="3b77a96813978dae" providerId="LiveId" clId="{B9A14495-F2D6-4301-88A7-8B6F6371758A}" dt="2019-09-08T02:46:58.024" v="595" actId="2696"/>
        <pc:sldMkLst>
          <pc:docMk/>
          <pc:sldMk cId="4190987521" sldId="471"/>
        </pc:sldMkLst>
      </pc:sldChg>
      <pc:sldChg chg="modSp del">
        <pc:chgData name="Diego Mauricio Riaño Pachón" userId="3b77a96813978dae" providerId="LiveId" clId="{B9A14495-F2D6-4301-88A7-8B6F6371758A}" dt="2019-09-08T02:16:39.732" v="501" actId="2696"/>
        <pc:sldMkLst>
          <pc:docMk/>
          <pc:sldMk cId="549175707" sldId="472"/>
        </pc:sldMkLst>
        <pc:spChg chg="mod">
          <ac:chgData name="Diego Mauricio Riaño Pachón" userId="3b77a96813978dae" providerId="LiveId" clId="{B9A14495-F2D6-4301-88A7-8B6F6371758A}" dt="2019-09-08T01:53:01.581" v="285" actId="27636"/>
          <ac:spMkLst>
            <pc:docMk/>
            <pc:sldMk cId="549175707" sldId="472"/>
            <ac:spMk id="2" creationId="{00000000-0000-0000-0000-000000000000}"/>
          </ac:spMkLst>
        </pc:spChg>
      </pc:sldChg>
      <pc:sldChg chg="add del">
        <pc:chgData name="Diego Mauricio Riaño Pachón" userId="3b77a96813978dae" providerId="LiveId" clId="{B9A14495-F2D6-4301-88A7-8B6F6371758A}" dt="2019-09-08T02:48:47.468" v="665" actId="2696"/>
        <pc:sldMkLst>
          <pc:docMk/>
          <pc:sldMk cId="1877897716" sldId="472"/>
        </pc:sldMkLst>
      </pc:sldChg>
      <pc:sldChg chg="add del">
        <pc:chgData name="Diego Mauricio Riaño Pachón" userId="3b77a96813978dae" providerId="LiveId" clId="{B9A14495-F2D6-4301-88A7-8B6F6371758A}" dt="2019-09-08T02:48:48.388" v="666" actId="2696"/>
        <pc:sldMkLst>
          <pc:docMk/>
          <pc:sldMk cId="2752267421" sldId="473"/>
        </pc:sldMkLst>
      </pc:sldChg>
      <pc:sldChg chg="modSp del">
        <pc:chgData name="Diego Mauricio Riaño Pachón" userId="3b77a96813978dae" providerId="LiveId" clId="{B9A14495-F2D6-4301-88A7-8B6F6371758A}" dt="2019-09-08T02:16:39.767" v="502" actId="2696"/>
        <pc:sldMkLst>
          <pc:docMk/>
          <pc:sldMk cId="1993601219" sldId="474"/>
        </pc:sldMkLst>
        <pc:spChg chg="mod">
          <ac:chgData name="Diego Mauricio Riaño Pachón" userId="3b77a96813978dae" providerId="LiveId" clId="{B9A14495-F2D6-4301-88A7-8B6F6371758A}" dt="2019-09-08T01:53:01.585" v="286" actId="27636"/>
          <ac:spMkLst>
            <pc:docMk/>
            <pc:sldMk cId="1993601219" sldId="474"/>
            <ac:spMk id="2" creationId="{00000000-0000-0000-0000-000000000000}"/>
          </ac:spMkLst>
        </pc:spChg>
      </pc:sldChg>
      <pc:sldChg chg="add">
        <pc:chgData name="Diego Mauricio Riaño Pachón" userId="3b77a96813978dae" providerId="LiveId" clId="{B9A14495-F2D6-4301-88A7-8B6F6371758A}" dt="2019-09-08T02:18:38.920" v="518"/>
        <pc:sldMkLst>
          <pc:docMk/>
          <pc:sldMk cId="2845325752" sldId="474"/>
        </pc:sldMkLst>
      </pc:sldChg>
      <pc:sldChg chg="modSp del">
        <pc:chgData name="Diego Mauricio Riaño Pachón" userId="3b77a96813978dae" providerId="LiveId" clId="{B9A14495-F2D6-4301-88A7-8B6F6371758A}" dt="2019-09-08T02:16:39.803" v="503" actId="2696"/>
        <pc:sldMkLst>
          <pc:docMk/>
          <pc:sldMk cId="340263408" sldId="475"/>
        </pc:sldMkLst>
        <pc:spChg chg="mod">
          <ac:chgData name="Diego Mauricio Riaño Pachón" userId="3b77a96813978dae" providerId="LiveId" clId="{B9A14495-F2D6-4301-88A7-8B6F6371758A}" dt="2019-09-08T01:53:01.590" v="287" actId="27636"/>
          <ac:spMkLst>
            <pc:docMk/>
            <pc:sldMk cId="340263408" sldId="475"/>
            <ac:spMk id="2" creationId="{00000000-0000-0000-0000-000000000000}"/>
          </ac:spMkLst>
        </pc:spChg>
      </pc:sldChg>
      <pc:sldChg chg="modSp add modTransition">
        <pc:chgData name="Diego Mauricio Riaño Pachón" userId="3b77a96813978dae" providerId="LiveId" clId="{B9A14495-F2D6-4301-88A7-8B6F6371758A}" dt="2019-09-08T02:58:45.483" v="753"/>
        <pc:sldMkLst>
          <pc:docMk/>
          <pc:sldMk cId="936352650" sldId="475"/>
        </pc:sldMkLst>
        <pc:spChg chg="mod">
          <ac:chgData name="Diego Mauricio Riaño Pachón" userId="3b77a96813978dae" providerId="LiveId" clId="{B9A14495-F2D6-4301-88A7-8B6F6371758A}" dt="2019-09-08T02:39:37.927" v="570"/>
          <ac:spMkLst>
            <pc:docMk/>
            <pc:sldMk cId="936352650" sldId="475"/>
            <ac:spMk id="12" creationId="{00000000-0000-0000-0000-000000000000}"/>
          </ac:spMkLst>
        </pc:spChg>
      </pc:sldChg>
      <pc:sldChg chg="addSp delSp modSp del">
        <pc:chgData name="Diego Mauricio Riaño Pachón" userId="3b77a96813978dae" providerId="LiveId" clId="{B9A14495-F2D6-4301-88A7-8B6F6371758A}" dt="2019-09-08T01:52:19.590" v="238" actId="2696"/>
        <pc:sldMkLst>
          <pc:docMk/>
          <pc:sldMk cId="2005049264" sldId="475"/>
        </pc:sldMkLst>
        <pc:spChg chg="add del mod">
          <ac:chgData name="Diego Mauricio Riaño Pachón" userId="3b77a96813978dae" providerId="LiveId" clId="{B9A14495-F2D6-4301-88A7-8B6F6371758A}" dt="2019-09-08T00:55:13.020" v="214" actId="478"/>
          <ac:spMkLst>
            <pc:docMk/>
            <pc:sldMk cId="2005049264" sldId="475"/>
            <ac:spMk id="3" creationId="{FFEE6539-0969-4553-AC76-CAEF54CACE98}"/>
          </ac:spMkLst>
        </pc:spChg>
        <pc:spChg chg="add mod">
          <ac:chgData name="Diego Mauricio Riaño Pachón" userId="3b77a96813978dae" providerId="LiveId" clId="{B9A14495-F2D6-4301-88A7-8B6F6371758A}" dt="2019-09-08T00:55:32.622" v="231" actId="1036"/>
          <ac:spMkLst>
            <pc:docMk/>
            <pc:sldMk cId="2005049264" sldId="475"/>
            <ac:spMk id="5" creationId="{6F44D4E0-D506-4C27-8080-72D5319DF978}"/>
          </ac:spMkLst>
        </pc:spChg>
        <pc:spChg chg="mod">
          <ac:chgData name="Diego Mauricio Riaño Pachón" userId="3b77a96813978dae" providerId="LiveId" clId="{B9A14495-F2D6-4301-88A7-8B6F6371758A}" dt="2019-09-08T00:54:28.732" v="205" actId="1036"/>
          <ac:spMkLst>
            <pc:docMk/>
            <pc:sldMk cId="2005049264" sldId="475"/>
            <ac:spMk id="14" creationId="{00000000-0000-0000-0000-000000000000}"/>
          </ac:spMkLst>
        </pc:spChg>
      </pc:sldChg>
      <pc:sldChg chg="modSp del">
        <pc:chgData name="Diego Mauricio Riaño Pachón" userId="3b77a96813978dae" providerId="LiveId" clId="{B9A14495-F2D6-4301-88A7-8B6F6371758A}" dt="2019-09-08T02:16:39.825" v="504" actId="2696"/>
        <pc:sldMkLst>
          <pc:docMk/>
          <pc:sldMk cId="3696204559" sldId="476"/>
        </pc:sldMkLst>
        <pc:spChg chg="mod">
          <ac:chgData name="Diego Mauricio Riaño Pachón" userId="3b77a96813978dae" providerId="LiveId" clId="{B9A14495-F2D6-4301-88A7-8B6F6371758A}" dt="2019-09-08T01:53:01.593" v="288" actId="27636"/>
          <ac:spMkLst>
            <pc:docMk/>
            <pc:sldMk cId="3696204559" sldId="476"/>
            <ac:spMk id="2" creationId="{00000000-0000-0000-0000-000000000000}"/>
          </ac:spMkLst>
        </pc:spChg>
      </pc:sldChg>
      <pc:sldChg chg="add">
        <pc:chgData name="Diego Mauricio Riaño Pachón" userId="3b77a96813978dae" providerId="LiveId" clId="{B9A14495-F2D6-4301-88A7-8B6F6371758A}" dt="2019-09-08T02:18:38.920" v="518"/>
        <pc:sldMkLst>
          <pc:docMk/>
          <pc:sldMk cId="4287587853" sldId="476"/>
        </pc:sldMkLst>
      </pc:sldChg>
      <pc:sldChg chg="modSp del">
        <pc:chgData name="Diego Mauricio Riaño Pachón" userId="3b77a96813978dae" providerId="LiveId" clId="{B9A14495-F2D6-4301-88A7-8B6F6371758A}" dt="2019-09-08T02:16:39.850" v="505" actId="2696"/>
        <pc:sldMkLst>
          <pc:docMk/>
          <pc:sldMk cId="547535705" sldId="477"/>
        </pc:sldMkLst>
        <pc:spChg chg="mod">
          <ac:chgData name="Diego Mauricio Riaño Pachón" userId="3b77a96813978dae" providerId="LiveId" clId="{B9A14495-F2D6-4301-88A7-8B6F6371758A}" dt="2019-09-08T01:53:01.596" v="289" actId="27636"/>
          <ac:spMkLst>
            <pc:docMk/>
            <pc:sldMk cId="547535705" sldId="477"/>
            <ac:spMk id="2" creationId="{00000000-0000-0000-0000-000000000000}"/>
          </ac:spMkLst>
        </pc:spChg>
      </pc:sldChg>
      <pc:sldChg chg="del">
        <pc:chgData name="Diego Mauricio Riaño Pachón" userId="3b77a96813978dae" providerId="LiveId" clId="{B9A14495-F2D6-4301-88A7-8B6F6371758A}" dt="2019-09-08T01:52:19.616" v="239" actId="2696"/>
        <pc:sldMkLst>
          <pc:docMk/>
          <pc:sldMk cId="1683845643" sldId="477"/>
        </pc:sldMkLst>
      </pc:sldChg>
      <pc:sldChg chg="modSp add">
        <pc:chgData name="Diego Mauricio Riaño Pachón" userId="3b77a96813978dae" providerId="LiveId" clId="{B9A14495-F2D6-4301-88A7-8B6F6371758A}" dt="2019-09-08T02:39:28.709" v="569"/>
        <pc:sldMkLst>
          <pc:docMk/>
          <pc:sldMk cId="2003901003" sldId="477"/>
        </pc:sldMkLst>
        <pc:spChg chg="mod">
          <ac:chgData name="Diego Mauricio Riaño Pachón" userId="3b77a96813978dae" providerId="LiveId" clId="{B9A14495-F2D6-4301-88A7-8B6F6371758A}" dt="2019-09-08T02:31:20.766" v="568"/>
          <ac:spMkLst>
            <pc:docMk/>
            <pc:sldMk cId="2003901003" sldId="477"/>
            <ac:spMk id="4" creationId="{00000000-0000-0000-0000-000000000000}"/>
          </ac:spMkLst>
        </pc:spChg>
        <pc:spChg chg="mod">
          <ac:chgData name="Diego Mauricio Riaño Pachón" userId="3b77a96813978dae" providerId="LiveId" clId="{B9A14495-F2D6-4301-88A7-8B6F6371758A}" dt="2019-09-08T02:39:28.709" v="569"/>
          <ac:spMkLst>
            <pc:docMk/>
            <pc:sldMk cId="2003901003" sldId="477"/>
            <ac:spMk id="7" creationId="{00000000-0000-0000-0000-000000000000}"/>
          </ac:spMkLst>
        </pc:spChg>
      </pc:sldChg>
      <pc:sldChg chg="add del">
        <pc:chgData name="Diego Mauricio Riaño Pachón" userId="3b77a96813978dae" providerId="LiveId" clId="{B9A14495-F2D6-4301-88A7-8B6F6371758A}" dt="2019-09-08T02:46:42.146" v="591" actId="2696"/>
        <pc:sldMkLst>
          <pc:docMk/>
          <pc:sldMk cId="2356275681" sldId="478"/>
        </pc:sldMkLst>
      </pc:sldChg>
      <pc:sldChg chg="del">
        <pc:chgData name="Diego Mauricio Riaño Pachón" userId="3b77a96813978dae" providerId="LiveId" clId="{B9A14495-F2D6-4301-88A7-8B6F6371758A}" dt="2019-09-08T02:16:39.876" v="506" actId="2696"/>
        <pc:sldMkLst>
          <pc:docMk/>
          <pc:sldMk cId="3406945320" sldId="478"/>
        </pc:sldMkLst>
      </pc:sldChg>
      <pc:sldChg chg="modSp del">
        <pc:chgData name="Diego Mauricio Riaño Pachón" userId="3b77a96813978dae" providerId="LiveId" clId="{B9A14495-F2D6-4301-88A7-8B6F6371758A}" dt="2019-09-08T02:16:39.896" v="507" actId="2696"/>
        <pc:sldMkLst>
          <pc:docMk/>
          <pc:sldMk cId="177490016" sldId="479"/>
        </pc:sldMkLst>
        <pc:spChg chg="mod">
          <ac:chgData name="Diego Mauricio Riaño Pachón" userId="3b77a96813978dae" providerId="LiveId" clId="{B9A14495-F2D6-4301-88A7-8B6F6371758A}" dt="2019-09-08T01:53:01.612" v="290" actId="27636"/>
          <ac:spMkLst>
            <pc:docMk/>
            <pc:sldMk cId="177490016" sldId="479"/>
            <ac:spMk id="2" creationId="{00000000-0000-0000-0000-000000000000}"/>
          </ac:spMkLst>
        </pc:spChg>
      </pc:sldChg>
      <pc:sldChg chg="add del">
        <pc:chgData name="Diego Mauricio Riaño Pachón" userId="3b77a96813978dae" providerId="LiveId" clId="{B9A14495-F2D6-4301-88A7-8B6F6371758A}" dt="2019-09-08T02:46:42.138" v="590" actId="2696"/>
        <pc:sldMkLst>
          <pc:docMk/>
          <pc:sldMk cId="1656372091" sldId="479"/>
        </pc:sldMkLst>
      </pc:sldChg>
      <pc:sldChg chg="add del">
        <pc:chgData name="Diego Mauricio Riaño Pachón" userId="3b77a96813978dae" providerId="LiveId" clId="{B9A14495-F2D6-4301-88A7-8B6F6371758A}" dt="2019-09-08T02:46:42.131" v="589" actId="2696"/>
        <pc:sldMkLst>
          <pc:docMk/>
          <pc:sldMk cId="2155362302" sldId="480"/>
        </pc:sldMkLst>
      </pc:sldChg>
      <pc:sldChg chg="modSp del">
        <pc:chgData name="Diego Mauricio Riaño Pachón" userId="3b77a96813978dae" providerId="LiveId" clId="{B9A14495-F2D6-4301-88A7-8B6F6371758A}" dt="2019-09-08T02:16:39.913" v="508" actId="2696"/>
        <pc:sldMkLst>
          <pc:docMk/>
          <pc:sldMk cId="4021508838" sldId="480"/>
        </pc:sldMkLst>
        <pc:spChg chg="mod">
          <ac:chgData name="Diego Mauricio Riaño Pachón" userId="3b77a96813978dae" providerId="LiveId" clId="{B9A14495-F2D6-4301-88A7-8B6F6371758A}" dt="2019-09-08T01:53:01.616" v="291" actId="27636"/>
          <ac:spMkLst>
            <pc:docMk/>
            <pc:sldMk cId="4021508838" sldId="480"/>
            <ac:spMk id="2" creationId="{00000000-0000-0000-0000-000000000000}"/>
          </ac:spMkLst>
        </pc:spChg>
      </pc:sldChg>
      <pc:sldChg chg="modSp del">
        <pc:chgData name="Diego Mauricio Riaño Pachón" userId="3b77a96813978dae" providerId="LiveId" clId="{B9A14495-F2D6-4301-88A7-8B6F6371758A}" dt="2019-09-08T02:16:39.928" v="509" actId="2696"/>
        <pc:sldMkLst>
          <pc:docMk/>
          <pc:sldMk cId="1517488914" sldId="481"/>
        </pc:sldMkLst>
        <pc:spChg chg="mod">
          <ac:chgData name="Diego Mauricio Riaño Pachón" userId="3b77a96813978dae" providerId="LiveId" clId="{B9A14495-F2D6-4301-88A7-8B6F6371758A}" dt="2019-09-08T01:53:01.623" v="292" actId="27636"/>
          <ac:spMkLst>
            <pc:docMk/>
            <pc:sldMk cId="1517488914" sldId="481"/>
            <ac:spMk id="2" creationId="{00000000-0000-0000-0000-000000000000}"/>
          </ac:spMkLst>
        </pc:spChg>
      </pc:sldChg>
      <pc:sldChg chg="add del">
        <pc:chgData name="Diego Mauricio Riaño Pachón" userId="3b77a96813978dae" providerId="LiveId" clId="{B9A14495-F2D6-4301-88A7-8B6F6371758A}" dt="2019-09-08T02:46:42.124" v="588" actId="2696"/>
        <pc:sldMkLst>
          <pc:docMk/>
          <pc:sldMk cId="3175543702" sldId="481"/>
        </pc:sldMkLst>
      </pc:sldChg>
      <pc:sldChg chg="del">
        <pc:chgData name="Diego Mauricio Riaño Pachón" userId="3b77a96813978dae" providerId="LiveId" clId="{B9A14495-F2D6-4301-88A7-8B6F6371758A}" dt="2019-09-08T02:16:39.956" v="510" actId="2696"/>
        <pc:sldMkLst>
          <pc:docMk/>
          <pc:sldMk cId="3107282878" sldId="482"/>
        </pc:sldMkLst>
      </pc:sldChg>
      <pc:sldChg chg="add del">
        <pc:chgData name="Diego Mauricio Riaño Pachón" userId="3b77a96813978dae" providerId="LiveId" clId="{B9A14495-F2D6-4301-88A7-8B6F6371758A}" dt="2019-09-08T02:46:42.116" v="587" actId="2696"/>
        <pc:sldMkLst>
          <pc:docMk/>
          <pc:sldMk cId="3553151547" sldId="482"/>
        </pc:sldMkLst>
      </pc:sldChg>
      <pc:sldChg chg="del">
        <pc:chgData name="Diego Mauricio Riaño Pachón" userId="3b77a96813978dae" providerId="LiveId" clId="{B9A14495-F2D6-4301-88A7-8B6F6371758A}" dt="2019-09-08T01:52:19.642" v="240" actId="2696"/>
        <pc:sldMkLst>
          <pc:docMk/>
          <pc:sldMk cId="926188868" sldId="483"/>
        </pc:sldMkLst>
      </pc:sldChg>
      <pc:sldChg chg="add del">
        <pc:chgData name="Diego Mauricio Riaño Pachón" userId="3b77a96813978dae" providerId="LiveId" clId="{B9A14495-F2D6-4301-88A7-8B6F6371758A}" dt="2019-09-08T02:52:13.142" v="708"/>
        <pc:sldMkLst>
          <pc:docMk/>
          <pc:sldMk cId="1805407943" sldId="483"/>
        </pc:sldMkLst>
      </pc:sldChg>
      <pc:sldChg chg="add del">
        <pc:chgData name="Diego Mauricio Riaño Pachón" userId="3b77a96813978dae" providerId="LiveId" clId="{B9A14495-F2D6-4301-88A7-8B6F6371758A}" dt="2019-09-08T02:46:42.109" v="586" actId="2696"/>
        <pc:sldMkLst>
          <pc:docMk/>
          <pc:sldMk cId="3234544546" sldId="483"/>
        </pc:sldMkLst>
      </pc:sldChg>
      <pc:sldChg chg="del">
        <pc:chgData name="Diego Mauricio Riaño Pachón" userId="3b77a96813978dae" providerId="LiveId" clId="{B9A14495-F2D6-4301-88A7-8B6F6371758A}" dt="2019-09-08T02:16:39.990" v="512" actId="2696"/>
        <pc:sldMkLst>
          <pc:docMk/>
          <pc:sldMk cId="1570601315" sldId="484"/>
        </pc:sldMkLst>
      </pc:sldChg>
      <pc:sldChg chg="add del">
        <pc:chgData name="Diego Mauricio Riaño Pachón" userId="3b77a96813978dae" providerId="LiveId" clId="{B9A14495-F2D6-4301-88A7-8B6F6371758A}" dt="2019-09-08T02:46:42.101" v="585" actId="2696"/>
        <pc:sldMkLst>
          <pc:docMk/>
          <pc:sldMk cId="2746153835" sldId="484"/>
        </pc:sldMkLst>
      </pc:sldChg>
      <pc:sldChg chg="add del">
        <pc:chgData name="Diego Mauricio Riaño Pachón" userId="3b77a96813978dae" providerId="LiveId" clId="{B9A14495-F2D6-4301-88A7-8B6F6371758A}" dt="2019-09-08T02:46:42.095" v="584" actId="2696"/>
        <pc:sldMkLst>
          <pc:docMk/>
          <pc:sldMk cId="1017135028" sldId="485"/>
        </pc:sldMkLst>
      </pc:sldChg>
      <pc:sldChg chg="del">
        <pc:chgData name="Diego Mauricio Riaño Pachón" userId="3b77a96813978dae" providerId="LiveId" clId="{B9A14495-F2D6-4301-88A7-8B6F6371758A}" dt="2019-09-08T02:16:40.002" v="513" actId="2696"/>
        <pc:sldMkLst>
          <pc:docMk/>
          <pc:sldMk cId="1930396051" sldId="485"/>
        </pc:sldMkLst>
      </pc:sldChg>
      <pc:sldChg chg="add">
        <pc:chgData name="Diego Mauricio Riaño Pachón" userId="3b77a96813978dae" providerId="LiveId" clId="{B9A14495-F2D6-4301-88A7-8B6F6371758A}" dt="2019-09-08T02:52:13.142" v="708"/>
        <pc:sldMkLst>
          <pc:docMk/>
          <pc:sldMk cId="3345677230" sldId="485"/>
        </pc:sldMkLst>
      </pc:sldChg>
      <pc:sldChg chg="add del">
        <pc:chgData name="Diego Mauricio Riaño Pachón" userId="3b77a96813978dae" providerId="LiveId" clId="{B9A14495-F2D6-4301-88A7-8B6F6371758A}" dt="2019-09-08T02:46:42.086" v="583" actId="2696"/>
        <pc:sldMkLst>
          <pc:docMk/>
          <pc:sldMk cId="212973853" sldId="486"/>
        </pc:sldMkLst>
      </pc:sldChg>
      <pc:sldChg chg="del">
        <pc:chgData name="Diego Mauricio Riaño Pachón" userId="3b77a96813978dae" providerId="LiveId" clId="{B9A14495-F2D6-4301-88A7-8B6F6371758A}" dt="2019-09-08T02:16:40.029" v="514" actId="2696"/>
        <pc:sldMkLst>
          <pc:docMk/>
          <pc:sldMk cId="728658913" sldId="486"/>
        </pc:sldMkLst>
      </pc:sldChg>
      <pc:sldChg chg="add">
        <pc:chgData name="Diego Mauricio Riaño Pachón" userId="3b77a96813978dae" providerId="LiveId" clId="{B9A14495-F2D6-4301-88A7-8B6F6371758A}" dt="2019-09-08T02:52:13.142" v="708"/>
        <pc:sldMkLst>
          <pc:docMk/>
          <pc:sldMk cId="3574701956" sldId="486"/>
        </pc:sldMkLst>
      </pc:sldChg>
      <pc:sldChg chg="add del">
        <pc:chgData name="Diego Mauricio Riaño Pachón" userId="3b77a96813978dae" providerId="LiveId" clId="{B9A14495-F2D6-4301-88A7-8B6F6371758A}" dt="2019-09-08T02:46:42.080" v="582" actId="2696"/>
        <pc:sldMkLst>
          <pc:docMk/>
          <pc:sldMk cId="1429571587" sldId="487"/>
        </pc:sldMkLst>
      </pc:sldChg>
      <pc:sldChg chg="del">
        <pc:chgData name="Diego Mauricio Riaño Pachón" userId="3b77a96813978dae" providerId="LiveId" clId="{B9A14495-F2D6-4301-88A7-8B6F6371758A}" dt="2019-09-08T01:52:19.652" v="241" actId="2696"/>
        <pc:sldMkLst>
          <pc:docMk/>
          <pc:sldMk cId="1449705655" sldId="487"/>
        </pc:sldMkLst>
      </pc:sldChg>
      <pc:sldChg chg="add">
        <pc:chgData name="Diego Mauricio Riaño Pachón" userId="3b77a96813978dae" providerId="LiveId" clId="{B9A14495-F2D6-4301-88A7-8B6F6371758A}" dt="2019-09-08T02:52:13.142" v="708"/>
        <pc:sldMkLst>
          <pc:docMk/>
          <pc:sldMk cId="2167167011" sldId="487"/>
        </pc:sldMkLst>
      </pc:sldChg>
      <pc:sldChg chg="del">
        <pc:chgData name="Diego Mauricio Riaño Pachón" userId="3b77a96813978dae" providerId="LiveId" clId="{B9A14495-F2D6-4301-88A7-8B6F6371758A}" dt="2019-09-08T02:16:40.047" v="515" actId="2696"/>
        <pc:sldMkLst>
          <pc:docMk/>
          <pc:sldMk cId="3721802422" sldId="487"/>
        </pc:sldMkLst>
      </pc:sldChg>
      <pc:sldChg chg="del">
        <pc:chgData name="Diego Mauricio Riaño Pachón" userId="3b77a96813978dae" providerId="LiveId" clId="{B9A14495-F2D6-4301-88A7-8B6F6371758A}" dt="2019-09-08T02:16:39.462" v="493" actId="2696"/>
        <pc:sldMkLst>
          <pc:docMk/>
          <pc:sldMk cId="641278415" sldId="488"/>
        </pc:sldMkLst>
      </pc:sldChg>
      <pc:sldChg chg="add del">
        <pc:chgData name="Diego Mauricio Riaño Pachón" userId="3b77a96813978dae" providerId="LiveId" clId="{B9A14495-F2D6-4301-88A7-8B6F6371758A}" dt="2019-09-08T02:46:42.072" v="581" actId="2696"/>
        <pc:sldMkLst>
          <pc:docMk/>
          <pc:sldMk cId="1926400994" sldId="488"/>
        </pc:sldMkLst>
      </pc:sldChg>
      <pc:sldChg chg="add">
        <pc:chgData name="Diego Mauricio Riaño Pachón" userId="3b77a96813978dae" providerId="LiveId" clId="{B9A14495-F2D6-4301-88A7-8B6F6371758A}" dt="2019-09-08T02:52:13.142" v="708"/>
        <pc:sldMkLst>
          <pc:docMk/>
          <pc:sldMk cId="2949377095" sldId="488"/>
        </pc:sldMkLst>
      </pc:sldChg>
      <pc:sldChg chg="add del">
        <pc:chgData name="Diego Mauricio Riaño Pachón" userId="3b77a96813978dae" providerId="LiveId" clId="{B9A14495-F2D6-4301-88A7-8B6F6371758A}" dt="2019-09-08T02:46:42.065" v="580" actId="2696"/>
        <pc:sldMkLst>
          <pc:docMk/>
          <pc:sldMk cId="2862942752" sldId="489"/>
        </pc:sldMkLst>
      </pc:sldChg>
      <pc:sldChg chg="del">
        <pc:chgData name="Diego Mauricio Riaño Pachón" userId="3b77a96813978dae" providerId="LiveId" clId="{B9A14495-F2D6-4301-88A7-8B6F6371758A}" dt="2019-09-08T02:16:40.061" v="516" actId="2696"/>
        <pc:sldMkLst>
          <pc:docMk/>
          <pc:sldMk cId="3135022708" sldId="489"/>
        </pc:sldMkLst>
      </pc:sldChg>
      <pc:sldChg chg="add del">
        <pc:chgData name="Diego Mauricio Riaño Pachón" userId="3b77a96813978dae" providerId="LiveId" clId="{B9A14495-F2D6-4301-88A7-8B6F6371758A}" dt="2019-09-08T02:46:42.058" v="579" actId="2696"/>
        <pc:sldMkLst>
          <pc:docMk/>
          <pc:sldMk cId="295217006" sldId="490"/>
        </pc:sldMkLst>
      </pc:sldChg>
      <pc:sldChg chg="add">
        <pc:chgData name="Diego Mauricio Riaño Pachón" userId="3b77a96813978dae" providerId="LiveId" clId="{B9A14495-F2D6-4301-88A7-8B6F6371758A}" dt="2019-09-08T02:52:13.142" v="708"/>
        <pc:sldMkLst>
          <pc:docMk/>
          <pc:sldMk cId="2152030739" sldId="490"/>
        </pc:sldMkLst>
      </pc:sldChg>
      <pc:sldChg chg="del">
        <pc:chgData name="Diego Mauricio Riaño Pachón" userId="3b77a96813978dae" providerId="LiveId" clId="{B9A14495-F2D6-4301-88A7-8B6F6371758A}" dt="2019-09-08T02:16:40.071" v="517" actId="2696"/>
        <pc:sldMkLst>
          <pc:docMk/>
          <pc:sldMk cId="3041466892" sldId="490"/>
        </pc:sldMkLst>
      </pc:sldChg>
      <pc:sldChg chg="add del">
        <pc:chgData name="Diego Mauricio Riaño Pachón" userId="3b77a96813978dae" providerId="LiveId" clId="{B9A14495-F2D6-4301-88A7-8B6F6371758A}" dt="2019-09-08T02:46:42.013" v="573" actId="2696"/>
        <pc:sldMkLst>
          <pc:docMk/>
          <pc:sldMk cId="2348216982" sldId="491"/>
        </pc:sldMkLst>
      </pc:sldChg>
      <pc:sldChg chg="del">
        <pc:chgData name="Diego Mauricio Riaño Pachón" userId="3b77a96813978dae" providerId="LiveId" clId="{B9A14495-F2D6-4301-88A7-8B6F6371758A}" dt="2019-09-08T01:52:19.661" v="242" actId="2696"/>
        <pc:sldMkLst>
          <pc:docMk/>
          <pc:sldMk cId="779287317" sldId="492"/>
        </pc:sldMkLst>
      </pc:sldChg>
      <pc:sldChg chg="add del">
        <pc:chgData name="Diego Mauricio Riaño Pachón" userId="3b77a96813978dae" providerId="LiveId" clId="{B9A14495-F2D6-4301-88A7-8B6F6371758A}" dt="2019-09-08T02:20:01.843" v="563" actId="2696"/>
        <pc:sldMkLst>
          <pc:docMk/>
          <pc:sldMk cId="1797779589" sldId="492"/>
        </pc:sldMkLst>
      </pc:sldChg>
      <pc:sldChg chg="del">
        <pc:chgData name="Diego Mauricio Riaño Pachón" userId="3b77a96813978dae" providerId="LiveId" clId="{B9A14495-F2D6-4301-88A7-8B6F6371758A}" dt="2019-09-08T01:52:19.671" v="243" actId="2696"/>
        <pc:sldMkLst>
          <pc:docMk/>
          <pc:sldMk cId="2972634718" sldId="493"/>
        </pc:sldMkLst>
      </pc:sldChg>
      <pc:sldChg chg="del">
        <pc:chgData name="Diego Mauricio Riaño Pachón" userId="3b77a96813978dae" providerId="LiveId" clId="{B9A14495-F2D6-4301-88A7-8B6F6371758A}" dt="2019-09-08T01:52:19.680" v="244" actId="2696"/>
        <pc:sldMkLst>
          <pc:docMk/>
          <pc:sldMk cId="1827083894" sldId="495"/>
        </pc:sldMkLst>
      </pc:sldChg>
      <pc:sldChg chg="del">
        <pc:chgData name="Diego Mauricio Riaño Pachón" userId="3b77a96813978dae" providerId="LiveId" clId="{B9A14495-F2D6-4301-88A7-8B6F6371758A}" dt="2019-09-08T01:52:19.688" v="245" actId="2696"/>
        <pc:sldMkLst>
          <pc:docMk/>
          <pc:sldMk cId="57666535" sldId="496"/>
        </pc:sldMkLst>
      </pc:sldChg>
      <pc:sldChg chg="add del">
        <pc:chgData name="Diego Mauricio Riaño Pachón" userId="3b77a96813978dae" providerId="LiveId" clId="{B9A14495-F2D6-4301-88A7-8B6F6371758A}" dt="2019-09-08T02:45:35.969" v="572" actId="2696"/>
        <pc:sldMkLst>
          <pc:docMk/>
          <pc:sldMk cId="2784768046" sldId="496"/>
        </pc:sldMkLst>
      </pc:sldChg>
      <pc:sldChg chg="add">
        <pc:chgData name="Diego Mauricio Riaño Pachón" userId="3b77a96813978dae" providerId="LiveId" clId="{B9A14495-F2D6-4301-88A7-8B6F6371758A}" dt="2019-09-08T02:18:38.920" v="518"/>
        <pc:sldMkLst>
          <pc:docMk/>
          <pc:sldMk cId="284552582" sldId="497"/>
        </pc:sldMkLst>
      </pc:sldChg>
      <pc:sldChg chg="del">
        <pc:chgData name="Diego Mauricio Riaño Pachón" userId="3b77a96813978dae" providerId="LiveId" clId="{B9A14495-F2D6-4301-88A7-8B6F6371758A}" dt="2019-09-08T01:52:19.698" v="246" actId="2696"/>
        <pc:sldMkLst>
          <pc:docMk/>
          <pc:sldMk cId="3438662770" sldId="497"/>
        </pc:sldMkLst>
      </pc:sldChg>
      <pc:sldChg chg="add del modNotes">
        <pc:chgData name="Diego Mauricio Riaño Pachón" userId="3b77a96813978dae" providerId="LiveId" clId="{B9A14495-F2D6-4301-88A7-8B6F6371758A}" dt="2019-09-08T02:46:42.050" v="578" actId="2696"/>
        <pc:sldMkLst>
          <pc:docMk/>
          <pc:sldMk cId="2852172970" sldId="498"/>
        </pc:sldMkLst>
      </pc:sldChg>
      <pc:sldChg chg="add del">
        <pc:chgData name="Diego Mauricio Riaño Pachón" userId="3b77a96813978dae" providerId="LiveId" clId="{B9A14495-F2D6-4301-88A7-8B6F6371758A}" dt="2019-09-08T02:46:42.035" v="576" actId="2696"/>
        <pc:sldMkLst>
          <pc:docMk/>
          <pc:sldMk cId="3120777173" sldId="499"/>
        </pc:sldMkLst>
      </pc:sldChg>
      <pc:sldChg chg="add del">
        <pc:chgData name="Diego Mauricio Riaño Pachón" userId="3b77a96813978dae" providerId="LiveId" clId="{B9A14495-F2D6-4301-88A7-8B6F6371758A}" dt="2019-09-08T02:46:42.028" v="575" actId="2696"/>
        <pc:sldMkLst>
          <pc:docMk/>
          <pc:sldMk cId="127117328" sldId="500"/>
        </pc:sldMkLst>
      </pc:sldChg>
      <pc:sldChg chg="del">
        <pc:chgData name="Diego Mauricio Riaño Pachón" userId="3b77a96813978dae" providerId="LiveId" clId="{B9A14495-F2D6-4301-88A7-8B6F6371758A}" dt="2019-09-08T01:52:19.708" v="247" actId="2696"/>
        <pc:sldMkLst>
          <pc:docMk/>
          <pc:sldMk cId="402968650" sldId="501"/>
        </pc:sldMkLst>
      </pc:sldChg>
      <pc:sldChg chg="add del">
        <pc:chgData name="Diego Mauricio Riaño Pachón" userId="3b77a96813978dae" providerId="LiveId" clId="{B9A14495-F2D6-4301-88A7-8B6F6371758A}" dt="2019-09-08T02:46:42.022" v="574" actId="2696"/>
        <pc:sldMkLst>
          <pc:docMk/>
          <pc:sldMk cId="3201794792" sldId="501"/>
        </pc:sldMkLst>
      </pc:sldChg>
      <pc:sldChg chg="add del modNotes">
        <pc:chgData name="Diego Mauricio Riaño Pachón" userId="3b77a96813978dae" providerId="LiveId" clId="{B9A14495-F2D6-4301-88A7-8B6F6371758A}" dt="2019-09-08T02:46:42.043" v="577" actId="2696"/>
        <pc:sldMkLst>
          <pc:docMk/>
          <pc:sldMk cId="167129633" sldId="502"/>
        </pc:sldMkLst>
      </pc:sldChg>
      <pc:sldChg chg="del">
        <pc:chgData name="Diego Mauricio Riaño Pachón" userId="3b77a96813978dae" providerId="LiveId" clId="{B9A14495-F2D6-4301-88A7-8B6F6371758A}" dt="2019-09-08T01:52:19.508" v="232" actId="2696"/>
        <pc:sldMkLst>
          <pc:docMk/>
          <pc:sldMk cId="174573110" sldId="502"/>
        </pc:sldMkLst>
      </pc:sldChg>
      <pc:sldChg chg="addSp delSp modSp">
        <pc:chgData name="Diego Mauricio Riaño Pachón" userId="3b77a96813978dae" providerId="LiveId" clId="{B9A14495-F2D6-4301-88A7-8B6F6371758A}" dt="2019-09-08T00:50:04.241" v="147" actId="1037"/>
        <pc:sldMkLst>
          <pc:docMk/>
          <pc:sldMk cId="1361247610" sldId="503"/>
        </pc:sldMkLst>
        <pc:spChg chg="add mod">
          <ac:chgData name="Diego Mauricio Riaño Pachón" userId="3b77a96813978dae" providerId="LiveId" clId="{B9A14495-F2D6-4301-88A7-8B6F6371758A}" dt="2019-09-08T00:50:04.241" v="147" actId="1037"/>
          <ac:spMkLst>
            <pc:docMk/>
            <pc:sldMk cId="1361247610" sldId="503"/>
            <ac:spMk id="2" creationId="{4C6F4E11-D758-4AB8-9863-079930C96359}"/>
          </ac:spMkLst>
        </pc:spChg>
        <pc:graphicFrameChg chg="del">
          <ac:chgData name="Diego Mauricio Riaño Pachón" userId="3b77a96813978dae" providerId="LiveId" clId="{B9A14495-F2D6-4301-88A7-8B6F6371758A}" dt="2019-09-08T00:49:26.600" v="58" actId="478"/>
          <ac:graphicFrameMkLst>
            <pc:docMk/>
            <pc:sldMk cId="1361247610" sldId="503"/>
            <ac:graphicFrameMk id="8" creationId="{00000000-0000-0000-0000-000000000000}"/>
          </ac:graphicFrameMkLst>
        </pc:graphicFrameChg>
        <pc:picChg chg="add del mod">
          <ac:chgData name="Diego Mauricio Riaño Pachón" userId="3b77a96813978dae" providerId="LiveId" clId="{B9A14495-F2D6-4301-88A7-8B6F6371758A}" dt="2019-09-08T00:44:02.393" v="28" actId="478"/>
          <ac:picMkLst>
            <pc:docMk/>
            <pc:sldMk cId="1361247610" sldId="503"/>
            <ac:picMk id="2050" creationId="{15FFCC38-952D-4598-960A-616BF5C0011D}"/>
          </ac:picMkLst>
        </pc:picChg>
        <pc:picChg chg="add">
          <ac:chgData name="Diego Mauricio Riaño Pachón" userId="3b77a96813978dae" providerId="LiveId" clId="{B9A14495-F2D6-4301-88A7-8B6F6371758A}" dt="2019-09-08T00:49:29.921" v="59"/>
          <ac:picMkLst>
            <pc:docMk/>
            <pc:sldMk cId="1361247610" sldId="503"/>
            <ac:picMk id="2052" creationId="{2C7B6C2B-B417-4810-BA64-95B21E0FF1DF}"/>
          </ac:picMkLst>
        </pc:picChg>
      </pc:sldChg>
      <pc:sldChg chg="add del">
        <pc:chgData name="Diego Mauricio Riaño Pachón" userId="3b77a96813978dae" providerId="LiveId" clId="{B9A14495-F2D6-4301-88A7-8B6F6371758A}" dt="2019-09-08T02:48:53.661" v="667" actId="2696"/>
        <pc:sldMkLst>
          <pc:docMk/>
          <pc:sldMk cId="3672850392" sldId="508"/>
        </pc:sldMkLst>
      </pc:sldChg>
      <pc:sldChg chg="del">
        <pc:chgData name="Diego Mauricio Riaño Pachón" userId="3b77a96813978dae" providerId="LiveId" clId="{B9A14495-F2D6-4301-88A7-8B6F6371758A}" dt="2019-09-08T01:52:19.557" v="237" actId="2696"/>
        <pc:sldMkLst>
          <pc:docMk/>
          <pc:sldMk cId="4261512691" sldId="508"/>
        </pc:sldMkLst>
      </pc:sldChg>
      <pc:sldChg chg="del">
        <pc:chgData name="Diego Mauricio Riaño Pachón" userId="3b77a96813978dae" providerId="LiveId" clId="{B9A14495-F2D6-4301-88A7-8B6F6371758A}" dt="2019-09-08T01:52:19.732" v="249" actId="2696"/>
        <pc:sldMkLst>
          <pc:docMk/>
          <pc:sldMk cId="1070338837" sldId="512"/>
        </pc:sldMkLst>
      </pc:sldChg>
      <pc:sldChg chg="add del">
        <pc:chgData name="Diego Mauricio Riaño Pachón" userId="3b77a96813978dae" providerId="LiveId" clId="{B9A14495-F2D6-4301-88A7-8B6F6371758A}" dt="2019-09-08T02:49:13.948" v="670" actId="2696"/>
        <pc:sldMkLst>
          <pc:docMk/>
          <pc:sldMk cId="3497397900" sldId="512"/>
        </pc:sldMkLst>
      </pc:sldChg>
      <pc:sldChg chg="del">
        <pc:chgData name="Diego Mauricio Riaño Pachón" userId="3b77a96813978dae" providerId="LiveId" clId="{B9A14495-F2D6-4301-88A7-8B6F6371758A}" dt="2019-09-08T01:52:19.740" v="250" actId="2696"/>
        <pc:sldMkLst>
          <pc:docMk/>
          <pc:sldMk cId="1704744500" sldId="513"/>
        </pc:sldMkLst>
      </pc:sldChg>
      <pc:sldChg chg="del">
        <pc:chgData name="Diego Mauricio Riaño Pachón" userId="3b77a96813978dae" providerId="LiveId" clId="{B9A14495-F2D6-4301-88A7-8B6F6371758A}" dt="2019-09-08T01:52:19.753" v="251" actId="2696"/>
        <pc:sldMkLst>
          <pc:docMk/>
          <pc:sldMk cId="3849030978" sldId="514"/>
        </pc:sldMkLst>
      </pc:sldChg>
      <pc:sldChg chg="del">
        <pc:chgData name="Diego Mauricio Riaño Pachón" userId="3b77a96813978dae" providerId="LiveId" clId="{B9A14495-F2D6-4301-88A7-8B6F6371758A}" dt="2019-09-08T01:52:19.760" v="252" actId="2696"/>
        <pc:sldMkLst>
          <pc:docMk/>
          <pc:sldMk cId="2053001050" sldId="515"/>
        </pc:sldMkLst>
      </pc:sldChg>
      <pc:sldChg chg="del">
        <pc:chgData name="Diego Mauricio Riaño Pachón" userId="3b77a96813978dae" providerId="LiveId" clId="{B9A14495-F2D6-4301-88A7-8B6F6371758A}" dt="2019-09-08T01:52:19.771" v="253" actId="2696"/>
        <pc:sldMkLst>
          <pc:docMk/>
          <pc:sldMk cId="1872700515" sldId="516"/>
        </pc:sldMkLst>
      </pc:sldChg>
      <pc:sldChg chg="del">
        <pc:chgData name="Diego Mauricio Riaño Pachón" userId="3b77a96813978dae" providerId="LiveId" clId="{B9A14495-F2D6-4301-88A7-8B6F6371758A}" dt="2019-09-08T01:52:19.778" v="254" actId="2696"/>
        <pc:sldMkLst>
          <pc:docMk/>
          <pc:sldMk cId="3334826124" sldId="517"/>
        </pc:sldMkLst>
      </pc:sldChg>
      <pc:sldChg chg="del">
        <pc:chgData name="Diego Mauricio Riaño Pachón" userId="3b77a96813978dae" providerId="LiveId" clId="{B9A14495-F2D6-4301-88A7-8B6F6371758A}" dt="2019-09-08T01:52:19.787" v="255" actId="2696"/>
        <pc:sldMkLst>
          <pc:docMk/>
          <pc:sldMk cId="3106213024" sldId="518"/>
        </pc:sldMkLst>
      </pc:sldChg>
      <pc:sldChg chg="del">
        <pc:chgData name="Diego Mauricio Riaño Pachón" userId="3b77a96813978dae" providerId="LiveId" clId="{B9A14495-F2D6-4301-88A7-8B6F6371758A}" dt="2019-09-08T01:52:19.798" v="256" actId="2696"/>
        <pc:sldMkLst>
          <pc:docMk/>
          <pc:sldMk cId="2415992064" sldId="519"/>
        </pc:sldMkLst>
      </pc:sldChg>
      <pc:sldChg chg="del">
        <pc:chgData name="Diego Mauricio Riaño Pachón" userId="3b77a96813978dae" providerId="LiveId" clId="{B9A14495-F2D6-4301-88A7-8B6F6371758A}" dt="2019-09-08T01:52:19.806" v="257" actId="2696"/>
        <pc:sldMkLst>
          <pc:docMk/>
          <pc:sldMk cId="4000105963" sldId="520"/>
        </pc:sldMkLst>
      </pc:sldChg>
      <pc:sldChg chg="del">
        <pc:chgData name="Diego Mauricio Riaño Pachón" userId="3b77a96813978dae" providerId="LiveId" clId="{B9A14495-F2D6-4301-88A7-8B6F6371758A}" dt="2019-09-08T01:52:19.818" v="258" actId="2696"/>
        <pc:sldMkLst>
          <pc:docMk/>
          <pc:sldMk cId="629674416" sldId="521"/>
        </pc:sldMkLst>
      </pc:sldChg>
      <pc:sldChg chg="del">
        <pc:chgData name="Diego Mauricio Riaño Pachón" userId="3b77a96813978dae" providerId="LiveId" clId="{B9A14495-F2D6-4301-88A7-8B6F6371758A}" dt="2019-09-08T01:52:19.823" v="259" actId="2696"/>
        <pc:sldMkLst>
          <pc:docMk/>
          <pc:sldMk cId="2756967062" sldId="522"/>
        </pc:sldMkLst>
      </pc:sldChg>
      <pc:sldChg chg="addSp delSp modAnim">
        <pc:chgData name="Diego Mauricio Riaño Pachón" userId="3b77a96813978dae" providerId="LiveId" clId="{B9A14495-F2D6-4301-88A7-8B6F6371758A}" dt="2019-09-08T02:58:07.215" v="749"/>
        <pc:sldMkLst>
          <pc:docMk/>
          <pc:sldMk cId="1209035777" sldId="523"/>
        </pc:sldMkLst>
        <pc:picChg chg="add del">
          <ac:chgData name="Diego Mauricio Riaño Pachón" userId="3b77a96813978dae" providerId="LiveId" clId="{B9A14495-F2D6-4301-88A7-8B6F6371758A}" dt="2019-09-08T02:58:07.215" v="749"/>
          <ac:picMkLst>
            <pc:docMk/>
            <pc:sldMk cId="1209035777" sldId="523"/>
            <ac:picMk id="9" creationId="{A6C627B6-F7B8-4C6E-A89A-56159530E8FD}"/>
          </ac:picMkLst>
        </pc:picChg>
      </pc:sldChg>
      <pc:sldChg chg="del">
        <pc:chgData name="Diego Mauricio Riaño Pachón" userId="3b77a96813978dae" providerId="LiveId" clId="{B9A14495-F2D6-4301-88A7-8B6F6371758A}" dt="2019-09-08T02:02:18.910" v="420" actId="2696"/>
        <pc:sldMkLst>
          <pc:docMk/>
          <pc:sldMk cId="1664163939" sldId="529"/>
        </pc:sldMkLst>
      </pc:sldChg>
      <pc:sldChg chg="add">
        <pc:chgData name="Diego Mauricio Riaño Pachón" userId="3b77a96813978dae" providerId="LiveId" clId="{B9A14495-F2D6-4301-88A7-8B6F6371758A}" dt="2019-09-08T01:53:24.391" v="294"/>
        <pc:sldMkLst>
          <pc:docMk/>
          <pc:sldMk cId="3061564264" sldId="534"/>
        </pc:sldMkLst>
      </pc:sldChg>
      <pc:sldChg chg="del">
        <pc:chgData name="Diego Mauricio Riaño Pachón" userId="3b77a96813978dae" providerId="LiveId" clId="{B9A14495-F2D6-4301-88A7-8B6F6371758A}" dt="2019-09-08T01:53:16.644" v="293" actId="2696"/>
        <pc:sldMkLst>
          <pc:docMk/>
          <pc:sldMk cId="3195402364" sldId="534"/>
        </pc:sldMkLst>
      </pc:sldChg>
      <pc:sldChg chg="del">
        <pc:chgData name="Diego Mauricio Riaño Pachón" userId="3b77a96813978dae" providerId="LiveId" clId="{B9A14495-F2D6-4301-88A7-8B6F6371758A}" dt="2019-09-10T03:08:38.550" v="2818" actId="2696"/>
        <pc:sldMkLst>
          <pc:docMk/>
          <pc:sldMk cId="4026881499" sldId="535"/>
        </pc:sldMkLst>
      </pc:sldChg>
      <pc:sldChg chg="addSp delSp modSp del">
        <pc:chgData name="Diego Mauricio Riaño Pachón" userId="3b77a96813978dae" providerId="LiveId" clId="{B9A14495-F2D6-4301-88A7-8B6F6371758A}" dt="2019-09-09T22:45:27.336" v="1183" actId="2696"/>
        <pc:sldMkLst>
          <pc:docMk/>
          <pc:sldMk cId="2913561187" sldId="539"/>
        </pc:sldMkLst>
        <pc:spChg chg="mod">
          <ac:chgData name="Diego Mauricio Riaño Pachón" userId="3b77a96813978dae" providerId="LiveId" clId="{B9A14495-F2D6-4301-88A7-8B6F6371758A}" dt="2019-09-09T22:44:59.561" v="1169"/>
          <ac:spMkLst>
            <pc:docMk/>
            <pc:sldMk cId="2913561187" sldId="539"/>
            <ac:spMk id="2" creationId="{103EF6B3-43FA-3D46-9E77-9B41A2D3A14E}"/>
          </ac:spMkLst>
        </pc:spChg>
        <pc:spChg chg="del mod">
          <ac:chgData name="Diego Mauricio Riaño Pachón" userId="3b77a96813978dae" providerId="LiveId" clId="{B9A14495-F2D6-4301-88A7-8B6F6371758A}" dt="2019-09-09T22:43:59.277" v="1153" actId="478"/>
          <ac:spMkLst>
            <pc:docMk/>
            <pc:sldMk cId="2913561187" sldId="539"/>
            <ac:spMk id="3" creationId="{1471BF6C-D577-8344-8E22-194705C042DD}"/>
          </ac:spMkLst>
        </pc:spChg>
        <pc:spChg chg="add del">
          <ac:chgData name="Diego Mauricio Riaño Pachón" userId="3b77a96813978dae" providerId="LiveId" clId="{B9A14495-F2D6-4301-88A7-8B6F6371758A}" dt="2019-09-09T22:41:14.203" v="1090" actId="478"/>
          <ac:spMkLst>
            <pc:docMk/>
            <pc:sldMk cId="2913561187" sldId="539"/>
            <ac:spMk id="4" creationId="{CA28E61A-B7EE-455A-BA53-9781CF432561}"/>
          </ac:spMkLst>
        </pc:spChg>
        <pc:spChg chg="add del mod">
          <ac:chgData name="Diego Mauricio Riaño Pachón" userId="3b77a96813978dae" providerId="LiveId" clId="{B9A14495-F2D6-4301-88A7-8B6F6371758A}" dt="2019-09-09T22:44:42.930" v="1166"/>
          <ac:spMkLst>
            <pc:docMk/>
            <pc:sldMk cId="2913561187" sldId="539"/>
            <ac:spMk id="7" creationId="{CD9370B2-1A06-4E80-A1C9-54280EEDFFCE}"/>
          </ac:spMkLst>
        </pc:spChg>
        <pc:picChg chg="add del mod">
          <ac:chgData name="Diego Mauricio Riaño Pachón" userId="3b77a96813978dae" providerId="LiveId" clId="{B9A14495-F2D6-4301-88A7-8B6F6371758A}" dt="2019-09-09T22:44:42.930" v="1166"/>
          <ac:picMkLst>
            <pc:docMk/>
            <pc:sldMk cId="2913561187" sldId="539"/>
            <ac:picMk id="6" creationId="{D18F24C4-74EC-4794-AC18-315DD61D3BBF}"/>
          </ac:picMkLst>
        </pc:picChg>
      </pc:sldChg>
      <pc:sldChg chg="del">
        <pc:chgData name="Diego Mauricio Riaño Pachón" userId="3b77a96813978dae" providerId="LiveId" clId="{B9A14495-F2D6-4301-88A7-8B6F6371758A}" dt="2019-09-10T02:44:21.545" v="2796" actId="2696"/>
        <pc:sldMkLst>
          <pc:docMk/>
          <pc:sldMk cId="2672489351" sldId="540"/>
        </pc:sldMkLst>
      </pc:sldChg>
      <pc:sldChg chg="del">
        <pc:chgData name="Diego Mauricio Riaño Pachón" userId="3b77a96813978dae" providerId="LiveId" clId="{B9A14495-F2D6-4301-88A7-8B6F6371758A}" dt="2019-09-10T03:08:29.643" v="2817" actId="2696"/>
        <pc:sldMkLst>
          <pc:docMk/>
          <pc:sldMk cId="3123626057" sldId="541"/>
        </pc:sldMkLst>
      </pc:sldChg>
      <pc:sldChg chg="del">
        <pc:chgData name="Diego Mauricio Riaño Pachón" userId="3b77a96813978dae" providerId="LiveId" clId="{B9A14495-F2D6-4301-88A7-8B6F6371758A}" dt="2019-09-10T02:44:24.853" v="2797" actId="2696"/>
        <pc:sldMkLst>
          <pc:docMk/>
          <pc:sldMk cId="3509226366" sldId="542"/>
        </pc:sldMkLst>
      </pc:sldChg>
      <pc:sldChg chg="modSp ord">
        <pc:chgData name="Diego Mauricio Riaño Pachón" userId="3b77a96813978dae" providerId="LiveId" clId="{B9A14495-F2D6-4301-88A7-8B6F6371758A}" dt="2019-09-10T03:11:40.001" v="3073" actId="14100"/>
        <pc:sldMkLst>
          <pc:docMk/>
          <pc:sldMk cId="3196851390" sldId="543"/>
        </pc:sldMkLst>
        <pc:picChg chg="mod">
          <ac:chgData name="Diego Mauricio Riaño Pachón" userId="3b77a96813978dae" providerId="LiveId" clId="{B9A14495-F2D6-4301-88A7-8B6F6371758A}" dt="2019-09-10T03:11:40.001" v="3073" actId="14100"/>
          <ac:picMkLst>
            <pc:docMk/>
            <pc:sldMk cId="3196851390" sldId="543"/>
            <ac:picMk id="7" creationId="{E90F8929-57B4-BE49-BF65-4FC721420119}"/>
          </ac:picMkLst>
        </pc:picChg>
      </pc:sldChg>
      <pc:sldChg chg="modSp del">
        <pc:chgData name="Diego Mauricio Riaño Pachón" userId="3b77a96813978dae" providerId="LiveId" clId="{B9A14495-F2D6-4301-88A7-8B6F6371758A}" dt="2019-09-09T23:49:53.288" v="1411" actId="2696"/>
        <pc:sldMkLst>
          <pc:docMk/>
          <pc:sldMk cId="460229758" sldId="544"/>
        </pc:sldMkLst>
        <pc:spChg chg="mod">
          <ac:chgData name="Diego Mauricio Riaño Pachón" userId="3b77a96813978dae" providerId="LiveId" clId="{B9A14495-F2D6-4301-88A7-8B6F6371758A}" dt="2019-09-09T23:48:04.734" v="1410" actId="27636"/>
          <ac:spMkLst>
            <pc:docMk/>
            <pc:sldMk cId="460229758" sldId="544"/>
            <ac:spMk id="2" creationId="{45368F1B-9206-B546-8B10-CFB42C59F9D8}"/>
          </ac:spMkLst>
        </pc:spChg>
      </pc:sldChg>
      <pc:sldChg chg="delSp modSp add setBg">
        <pc:chgData name="Diego Mauricio Riaño Pachón" userId="3b77a96813978dae" providerId="LiveId" clId="{B9A14495-F2D6-4301-88A7-8B6F6371758A}" dt="2019-09-08T02:47:21.606" v="596" actId="1076"/>
        <pc:sldMkLst>
          <pc:docMk/>
          <pc:sldMk cId="3693314937" sldId="548"/>
        </pc:sldMkLst>
        <pc:graphicFrameChg chg="del">
          <ac:chgData name="Diego Mauricio Riaño Pachón" userId="3b77a96813978dae" providerId="LiveId" clId="{B9A14495-F2D6-4301-88A7-8B6F6371758A}" dt="2019-09-08T00:42:58.133" v="5" actId="478"/>
          <ac:graphicFrameMkLst>
            <pc:docMk/>
            <pc:sldMk cId="3693314937" sldId="548"/>
            <ac:graphicFrameMk id="8" creationId="{00000000-0000-0000-0000-000000000000}"/>
          </ac:graphicFrameMkLst>
        </pc:graphicFrameChg>
        <pc:picChg chg="mod">
          <ac:chgData name="Diego Mauricio Riaño Pachón" userId="3b77a96813978dae" providerId="LiveId" clId="{B9A14495-F2D6-4301-88A7-8B6F6371758A}" dt="2019-09-08T02:47:21.606" v="596" actId="1076"/>
          <ac:picMkLst>
            <pc:docMk/>
            <pc:sldMk cId="3693314937" sldId="548"/>
            <ac:picMk id="2050" creationId="{15FFCC38-952D-4598-960A-616BF5C0011D}"/>
          </ac:picMkLst>
        </pc:picChg>
      </pc:sldChg>
      <pc:sldChg chg="addSp delSp modSp add setBg">
        <pc:chgData name="Diego Mauricio Riaño Pachón" userId="3b77a96813978dae" providerId="LiveId" clId="{B9A14495-F2D6-4301-88A7-8B6F6371758A}" dt="2019-09-08T00:46:26.385" v="57" actId="1035"/>
        <pc:sldMkLst>
          <pc:docMk/>
          <pc:sldMk cId="1572526664" sldId="549"/>
        </pc:sldMkLst>
        <pc:spChg chg="del">
          <ac:chgData name="Diego Mauricio Riaño Pachón" userId="3b77a96813978dae" providerId="LiveId" clId="{B9A14495-F2D6-4301-88A7-8B6F6371758A}" dt="2019-09-08T00:45:50.858" v="30" actId="478"/>
          <ac:spMkLst>
            <pc:docMk/>
            <pc:sldMk cId="1572526664" sldId="549"/>
            <ac:spMk id="2" creationId="{E27D175A-A288-494F-B051-A92116C07911}"/>
          </ac:spMkLst>
        </pc:spChg>
        <pc:spChg chg="del">
          <ac:chgData name="Diego Mauricio Riaño Pachón" userId="3b77a96813978dae" providerId="LiveId" clId="{B9A14495-F2D6-4301-88A7-8B6F6371758A}" dt="2019-09-08T00:45:50.858" v="30" actId="478"/>
          <ac:spMkLst>
            <pc:docMk/>
            <pc:sldMk cId="1572526664" sldId="549"/>
            <ac:spMk id="3" creationId="{3DCC23B4-B9A4-4091-88E6-1E070C55293D}"/>
          </ac:spMkLst>
        </pc:spChg>
        <pc:spChg chg="del">
          <ac:chgData name="Diego Mauricio Riaño Pachón" userId="3b77a96813978dae" providerId="LiveId" clId="{B9A14495-F2D6-4301-88A7-8B6F6371758A}" dt="2019-09-08T00:45:50.858" v="30" actId="478"/>
          <ac:spMkLst>
            <pc:docMk/>
            <pc:sldMk cId="1572526664" sldId="549"/>
            <ac:spMk id="4" creationId="{2685ACF6-8DC0-43C2-9AAE-A63542B3FB68}"/>
          </ac:spMkLst>
        </pc:spChg>
        <pc:spChg chg="del">
          <ac:chgData name="Diego Mauricio Riaño Pachón" userId="3b77a96813978dae" providerId="LiveId" clId="{B9A14495-F2D6-4301-88A7-8B6F6371758A}" dt="2019-09-08T00:45:50.858" v="30" actId="478"/>
          <ac:spMkLst>
            <pc:docMk/>
            <pc:sldMk cId="1572526664" sldId="549"/>
            <ac:spMk id="5" creationId="{D1B82104-32A6-4BAE-903B-221515286DB2}"/>
          </ac:spMkLst>
        </pc:spChg>
        <pc:spChg chg="del">
          <ac:chgData name="Diego Mauricio Riaño Pachón" userId="3b77a96813978dae" providerId="LiveId" clId="{B9A14495-F2D6-4301-88A7-8B6F6371758A}" dt="2019-09-08T00:45:50.858" v="30" actId="478"/>
          <ac:spMkLst>
            <pc:docMk/>
            <pc:sldMk cId="1572526664" sldId="549"/>
            <ac:spMk id="6" creationId="{B1E48204-6263-4D5E-8E54-F74D82C30F8C}"/>
          </ac:spMkLst>
        </pc:spChg>
        <pc:spChg chg="add mod">
          <ac:chgData name="Diego Mauricio Riaño Pachón" userId="3b77a96813978dae" providerId="LiveId" clId="{B9A14495-F2D6-4301-88A7-8B6F6371758A}" dt="2019-09-08T00:46:26.385" v="57" actId="1035"/>
          <ac:spMkLst>
            <pc:docMk/>
            <pc:sldMk cId="1572526664" sldId="549"/>
            <ac:spMk id="7" creationId="{9A28FC12-E8F7-4A00-8C15-712805AB42EA}"/>
          </ac:spMkLst>
        </pc:spChg>
        <pc:picChg chg="add">
          <ac:chgData name="Diego Mauricio Riaño Pachón" userId="3b77a96813978dae" providerId="LiveId" clId="{B9A14495-F2D6-4301-88A7-8B6F6371758A}" dt="2019-09-08T00:46:00.318" v="32"/>
          <ac:picMkLst>
            <pc:docMk/>
            <pc:sldMk cId="1572526664" sldId="549"/>
            <ac:picMk id="3074" creationId="{A20B3E38-6D0F-4C3A-AFF5-CADBA489E5D8}"/>
          </ac:picMkLst>
        </pc:picChg>
      </pc:sldChg>
      <pc:sldChg chg="modSp del">
        <pc:chgData name="Diego Mauricio Riaño Pachón" userId="3b77a96813978dae" providerId="LiveId" clId="{B9A14495-F2D6-4301-88A7-8B6F6371758A}" dt="2019-09-08T02:16:38.855" v="467" actId="2696"/>
        <pc:sldMkLst>
          <pc:docMk/>
          <pc:sldMk cId="4156735491" sldId="550"/>
        </pc:sldMkLst>
        <pc:spChg chg="mod">
          <ac:chgData name="Diego Mauricio Riaño Pachón" userId="3b77a96813978dae" providerId="LiveId" clId="{B9A14495-F2D6-4301-88A7-8B6F6371758A}" dt="2019-09-08T01:53:01.461" v="264" actId="27636"/>
          <ac:spMkLst>
            <pc:docMk/>
            <pc:sldMk cId="4156735491" sldId="550"/>
            <ac:spMk id="2" creationId="{00000000-0000-0000-0000-000000000000}"/>
          </ac:spMkLst>
        </pc:spChg>
      </pc:sldChg>
      <pc:sldChg chg="modSp del">
        <pc:chgData name="Diego Mauricio Riaño Pachón" userId="3b77a96813978dae" providerId="LiveId" clId="{B9A14495-F2D6-4301-88A7-8B6F6371758A}" dt="2019-09-08T02:16:38.884" v="468" actId="2696"/>
        <pc:sldMkLst>
          <pc:docMk/>
          <pc:sldMk cId="2742140896" sldId="551"/>
        </pc:sldMkLst>
        <pc:spChg chg="mod">
          <ac:chgData name="Diego Mauricio Riaño Pachón" userId="3b77a96813978dae" providerId="LiveId" clId="{B9A14495-F2D6-4301-88A7-8B6F6371758A}" dt="2019-09-08T01:53:01.466" v="265" actId="27636"/>
          <ac:spMkLst>
            <pc:docMk/>
            <pc:sldMk cId="2742140896" sldId="551"/>
            <ac:spMk id="2" creationId="{00000000-0000-0000-0000-000000000000}"/>
          </ac:spMkLst>
        </pc:spChg>
      </pc:sldChg>
      <pc:sldChg chg="modSp del">
        <pc:chgData name="Diego Mauricio Riaño Pachón" userId="3b77a96813978dae" providerId="LiveId" clId="{B9A14495-F2D6-4301-88A7-8B6F6371758A}" dt="2019-09-08T02:16:38.903" v="469" actId="2696"/>
        <pc:sldMkLst>
          <pc:docMk/>
          <pc:sldMk cId="455760105" sldId="552"/>
        </pc:sldMkLst>
        <pc:spChg chg="mod">
          <ac:chgData name="Diego Mauricio Riaño Pachón" userId="3b77a96813978dae" providerId="LiveId" clId="{B9A14495-F2D6-4301-88A7-8B6F6371758A}" dt="2019-09-08T01:53:01.469" v="266" actId="27636"/>
          <ac:spMkLst>
            <pc:docMk/>
            <pc:sldMk cId="455760105" sldId="552"/>
            <ac:spMk id="2" creationId="{00000000-0000-0000-0000-000000000000}"/>
          </ac:spMkLst>
        </pc:spChg>
      </pc:sldChg>
      <pc:sldChg chg="del">
        <pc:chgData name="Diego Mauricio Riaño Pachón" userId="3b77a96813978dae" providerId="LiveId" clId="{B9A14495-F2D6-4301-88A7-8B6F6371758A}" dt="2019-09-08T02:16:38.914" v="470" actId="2696"/>
        <pc:sldMkLst>
          <pc:docMk/>
          <pc:sldMk cId="410564378" sldId="553"/>
        </pc:sldMkLst>
      </pc:sldChg>
      <pc:sldChg chg="modSp del">
        <pc:chgData name="Diego Mauricio Riaño Pachón" userId="3b77a96813978dae" providerId="LiveId" clId="{B9A14495-F2D6-4301-88A7-8B6F6371758A}" dt="2019-09-08T02:16:38.948" v="472" actId="2696"/>
        <pc:sldMkLst>
          <pc:docMk/>
          <pc:sldMk cId="3390292514" sldId="554"/>
        </pc:sldMkLst>
        <pc:spChg chg="mod">
          <ac:chgData name="Diego Mauricio Riaño Pachón" userId="3b77a96813978dae" providerId="LiveId" clId="{B9A14495-F2D6-4301-88A7-8B6F6371758A}" dt="2019-09-08T01:53:01.477" v="267" actId="27636"/>
          <ac:spMkLst>
            <pc:docMk/>
            <pc:sldMk cId="3390292514" sldId="554"/>
            <ac:spMk id="2" creationId="{00000000-0000-0000-0000-000000000000}"/>
          </ac:spMkLst>
        </pc:spChg>
      </pc:sldChg>
      <pc:sldChg chg="modSp del">
        <pc:chgData name="Diego Mauricio Riaño Pachón" userId="3b77a96813978dae" providerId="LiveId" clId="{B9A14495-F2D6-4301-88A7-8B6F6371758A}" dt="2019-09-08T02:16:38.980" v="473" actId="2696"/>
        <pc:sldMkLst>
          <pc:docMk/>
          <pc:sldMk cId="1339612926" sldId="555"/>
        </pc:sldMkLst>
        <pc:spChg chg="mod">
          <ac:chgData name="Diego Mauricio Riaño Pachón" userId="3b77a96813978dae" providerId="LiveId" clId="{B9A14495-F2D6-4301-88A7-8B6F6371758A}" dt="2019-09-08T01:53:01.481" v="268" actId="27636"/>
          <ac:spMkLst>
            <pc:docMk/>
            <pc:sldMk cId="1339612926" sldId="555"/>
            <ac:spMk id="2" creationId="{00000000-0000-0000-0000-000000000000}"/>
          </ac:spMkLst>
        </pc:spChg>
        <pc:spChg chg="mod">
          <ac:chgData name="Diego Mauricio Riaño Pachón" userId="3b77a96813978dae" providerId="LiveId" clId="{B9A14495-F2D6-4301-88A7-8B6F6371758A}" dt="2019-09-08T01:59:14.214" v="352" actId="20577"/>
          <ac:spMkLst>
            <pc:docMk/>
            <pc:sldMk cId="1339612926" sldId="555"/>
            <ac:spMk id="18" creationId="{00000000-0000-0000-0000-000000000000}"/>
          </ac:spMkLst>
        </pc:spChg>
      </pc:sldChg>
      <pc:sldChg chg="del">
        <pc:chgData name="Diego Mauricio Riaño Pachón" userId="3b77a96813978dae" providerId="LiveId" clId="{B9A14495-F2D6-4301-88A7-8B6F6371758A}" dt="2019-09-08T02:16:39.019" v="475" actId="2696"/>
        <pc:sldMkLst>
          <pc:docMk/>
          <pc:sldMk cId="3648554153" sldId="556"/>
        </pc:sldMkLst>
      </pc:sldChg>
      <pc:sldChg chg="modSp del">
        <pc:chgData name="Diego Mauricio Riaño Pachón" userId="3b77a96813978dae" providerId="LiveId" clId="{B9A14495-F2D6-4301-88A7-8B6F6371758A}" dt="2019-09-08T02:16:39.056" v="477" actId="2696"/>
        <pc:sldMkLst>
          <pc:docMk/>
          <pc:sldMk cId="638857774" sldId="557"/>
        </pc:sldMkLst>
        <pc:spChg chg="mod">
          <ac:chgData name="Diego Mauricio Riaño Pachón" userId="3b77a96813978dae" providerId="LiveId" clId="{B9A14495-F2D6-4301-88A7-8B6F6371758A}" dt="2019-09-08T01:53:01.494" v="270" actId="27636"/>
          <ac:spMkLst>
            <pc:docMk/>
            <pc:sldMk cId="638857774" sldId="557"/>
            <ac:spMk id="2" creationId="{00000000-0000-0000-0000-000000000000}"/>
          </ac:spMkLst>
        </pc:spChg>
      </pc:sldChg>
      <pc:sldChg chg="modSp del">
        <pc:chgData name="Diego Mauricio Riaño Pachón" userId="3b77a96813978dae" providerId="LiveId" clId="{B9A14495-F2D6-4301-88A7-8B6F6371758A}" dt="2019-09-08T02:16:39.072" v="478" actId="2696"/>
        <pc:sldMkLst>
          <pc:docMk/>
          <pc:sldMk cId="3293505982" sldId="558"/>
        </pc:sldMkLst>
        <pc:spChg chg="mod">
          <ac:chgData name="Diego Mauricio Riaño Pachón" userId="3b77a96813978dae" providerId="LiveId" clId="{B9A14495-F2D6-4301-88A7-8B6F6371758A}" dt="2019-09-08T01:53:01.499" v="271" actId="27636"/>
          <ac:spMkLst>
            <pc:docMk/>
            <pc:sldMk cId="3293505982" sldId="558"/>
            <ac:spMk id="2" creationId="{00000000-0000-0000-0000-000000000000}"/>
          </ac:spMkLst>
        </pc:spChg>
      </pc:sldChg>
      <pc:sldChg chg="modSp del">
        <pc:chgData name="Diego Mauricio Riaño Pachón" userId="3b77a96813978dae" providerId="LiveId" clId="{B9A14495-F2D6-4301-88A7-8B6F6371758A}" dt="2019-09-08T02:16:39.089" v="479" actId="2696"/>
        <pc:sldMkLst>
          <pc:docMk/>
          <pc:sldMk cId="1884180810" sldId="559"/>
        </pc:sldMkLst>
        <pc:spChg chg="mod">
          <ac:chgData name="Diego Mauricio Riaño Pachón" userId="3b77a96813978dae" providerId="LiveId" clId="{B9A14495-F2D6-4301-88A7-8B6F6371758A}" dt="2019-09-08T01:53:01.502" v="272" actId="27636"/>
          <ac:spMkLst>
            <pc:docMk/>
            <pc:sldMk cId="1884180810" sldId="559"/>
            <ac:spMk id="2" creationId="{00000000-0000-0000-0000-000000000000}"/>
          </ac:spMkLst>
        </pc:spChg>
      </pc:sldChg>
      <pc:sldChg chg="modSp del">
        <pc:chgData name="Diego Mauricio Riaño Pachón" userId="3b77a96813978dae" providerId="LiveId" clId="{B9A14495-F2D6-4301-88A7-8B6F6371758A}" dt="2019-09-08T02:16:39.107" v="480" actId="2696"/>
        <pc:sldMkLst>
          <pc:docMk/>
          <pc:sldMk cId="1822603551" sldId="560"/>
        </pc:sldMkLst>
        <pc:spChg chg="mod">
          <ac:chgData name="Diego Mauricio Riaño Pachón" userId="3b77a96813978dae" providerId="LiveId" clId="{B9A14495-F2D6-4301-88A7-8B6F6371758A}" dt="2019-09-08T01:53:01.507" v="273" actId="27636"/>
          <ac:spMkLst>
            <pc:docMk/>
            <pc:sldMk cId="1822603551" sldId="560"/>
            <ac:spMk id="2" creationId="{00000000-0000-0000-0000-000000000000}"/>
          </ac:spMkLst>
        </pc:spChg>
      </pc:sldChg>
      <pc:sldChg chg="modSp del">
        <pc:chgData name="Diego Mauricio Riaño Pachón" userId="3b77a96813978dae" providerId="LiveId" clId="{B9A14495-F2D6-4301-88A7-8B6F6371758A}" dt="2019-09-08T02:16:39.184" v="482" actId="2696"/>
        <pc:sldMkLst>
          <pc:docMk/>
          <pc:sldMk cId="4233863497" sldId="561"/>
        </pc:sldMkLst>
        <pc:spChg chg="mod">
          <ac:chgData name="Diego Mauricio Riaño Pachón" userId="3b77a96813978dae" providerId="LiveId" clId="{B9A14495-F2D6-4301-88A7-8B6F6371758A}" dt="2019-09-08T01:53:01.517" v="275" actId="27636"/>
          <ac:spMkLst>
            <pc:docMk/>
            <pc:sldMk cId="4233863497" sldId="561"/>
            <ac:spMk id="2" creationId="{00000000-0000-0000-0000-000000000000}"/>
          </ac:spMkLst>
        </pc:spChg>
      </pc:sldChg>
      <pc:sldChg chg="modSp del">
        <pc:chgData name="Diego Mauricio Riaño Pachón" userId="3b77a96813978dae" providerId="LiveId" clId="{B9A14495-F2D6-4301-88A7-8B6F6371758A}" dt="2019-09-08T02:16:39.241" v="484" actId="2696"/>
        <pc:sldMkLst>
          <pc:docMk/>
          <pc:sldMk cId="2405057836" sldId="562"/>
        </pc:sldMkLst>
        <pc:spChg chg="mod">
          <ac:chgData name="Diego Mauricio Riaño Pachón" userId="3b77a96813978dae" providerId="LiveId" clId="{B9A14495-F2D6-4301-88A7-8B6F6371758A}" dt="2019-09-08T01:53:01.529" v="277" actId="27636"/>
          <ac:spMkLst>
            <pc:docMk/>
            <pc:sldMk cId="2405057836" sldId="562"/>
            <ac:spMk id="2" creationId="{00000000-0000-0000-0000-000000000000}"/>
          </ac:spMkLst>
        </pc:spChg>
      </pc:sldChg>
      <pc:sldChg chg="modSp del">
        <pc:chgData name="Diego Mauricio Riaño Pachón" userId="3b77a96813978dae" providerId="LiveId" clId="{B9A14495-F2D6-4301-88A7-8B6F6371758A}" dt="2019-09-08T02:16:39.372" v="488" actId="2696"/>
        <pc:sldMkLst>
          <pc:docMk/>
          <pc:sldMk cId="3894901571" sldId="563"/>
        </pc:sldMkLst>
        <pc:spChg chg="mod">
          <ac:chgData name="Diego Mauricio Riaño Pachón" userId="3b77a96813978dae" providerId="LiveId" clId="{B9A14495-F2D6-4301-88A7-8B6F6371758A}" dt="2019-09-08T01:53:01.543" v="279" actId="27636"/>
          <ac:spMkLst>
            <pc:docMk/>
            <pc:sldMk cId="3894901571" sldId="563"/>
            <ac:spMk id="2" creationId="{00000000-0000-0000-0000-000000000000}"/>
          </ac:spMkLst>
        </pc:spChg>
      </pc:sldChg>
      <pc:sldChg chg="modSp del">
        <pc:chgData name="Diego Mauricio Riaño Pachón" userId="3b77a96813978dae" providerId="LiveId" clId="{B9A14495-F2D6-4301-88A7-8B6F6371758A}" dt="2019-09-08T02:16:39.391" v="489" actId="2696"/>
        <pc:sldMkLst>
          <pc:docMk/>
          <pc:sldMk cId="2489605859" sldId="564"/>
        </pc:sldMkLst>
        <pc:spChg chg="mod">
          <ac:chgData name="Diego Mauricio Riaño Pachón" userId="3b77a96813978dae" providerId="LiveId" clId="{B9A14495-F2D6-4301-88A7-8B6F6371758A}" dt="2019-09-08T01:53:01.546" v="280" actId="27636"/>
          <ac:spMkLst>
            <pc:docMk/>
            <pc:sldMk cId="2489605859" sldId="564"/>
            <ac:spMk id="2" creationId="{00000000-0000-0000-0000-000000000000}"/>
          </ac:spMkLst>
        </pc:spChg>
      </pc:sldChg>
      <pc:sldChg chg="del">
        <pc:chgData name="Diego Mauricio Riaño Pachón" userId="3b77a96813978dae" providerId="LiveId" clId="{B9A14495-F2D6-4301-88A7-8B6F6371758A}" dt="2019-09-08T02:16:39.420" v="491" actId="2696"/>
        <pc:sldMkLst>
          <pc:docMk/>
          <pc:sldMk cId="240851696" sldId="565"/>
        </pc:sldMkLst>
      </pc:sldChg>
      <pc:sldChg chg="del">
        <pc:chgData name="Diego Mauricio Riaño Pachón" userId="3b77a96813978dae" providerId="LiveId" clId="{B9A14495-F2D6-4301-88A7-8B6F6371758A}" dt="2019-09-08T02:16:39.543" v="495" actId="2696"/>
        <pc:sldMkLst>
          <pc:docMk/>
          <pc:sldMk cId="3627474466" sldId="566"/>
        </pc:sldMkLst>
      </pc:sldChg>
      <pc:sldChg chg="del">
        <pc:chgData name="Diego Mauricio Riaño Pachón" userId="3b77a96813978dae" providerId="LiveId" clId="{B9A14495-F2D6-4301-88A7-8B6F6371758A}" dt="2019-09-08T02:16:39.578" v="496" actId="2696"/>
        <pc:sldMkLst>
          <pc:docMk/>
          <pc:sldMk cId="2264625060" sldId="567"/>
        </pc:sldMkLst>
      </pc:sldChg>
      <pc:sldChg chg="modSp del">
        <pc:chgData name="Diego Mauricio Riaño Pachón" userId="3b77a96813978dae" providerId="LiveId" clId="{B9A14495-F2D6-4301-88A7-8B6F6371758A}" dt="2019-09-08T02:16:39.700" v="500" actId="2696"/>
        <pc:sldMkLst>
          <pc:docMk/>
          <pc:sldMk cId="1873910140" sldId="568"/>
        </pc:sldMkLst>
        <pc:spChg chg="mod">
          <ac:chgData name="Diego Mauricio Riaño Pachón" userId="3b77a96813978dae" providerId="LiveId" clId="{B9A14495-F2D6-4301-88A7-8B6F6371758A}" dt="2019-09-08T01:53:01.577" v="284" actId="27636"/>
          <ac:spMkLst>
            <pc:docMk/>
            <pc:sldMk cId="1873910140" sldId="568"/>
            <ac:spMk id="2" creationId="{00000000-0000-0000-0000-000000000000}"/>
          </ac:spMkLst>
        </pc:spChg>
      </pc:sldChg>
      <pc:sldChg chg="modSp add del">
        <pc:chgData name="Diego Mauricio Riaño Pachón" userId="3b77a96813978dae" providerId="LiveId" clId="{B9A14495-F2D6-4301-88A7-8B6F6371758A}" dt="2019-09-08T02:02:18.920" v="421" actId="2696"/>
        <pc:sldMkLst>
          <pc:docMk/>
          <pc:sldMk cId="1112933027" sldId="569"/>
        </pc:sldMkLst>
        <pc:spChg chg="mod">
          <ac:chgData name="Diego Mauricio Riaño Pachón" userId="3b77a96813978dae" providerId="LiveId" clId="{B9A14495-F2D6-4301-88A7-8B6F6371758A}" dt="2019-09-08T02:01:38.406" v="353"/>
          <ac:spMkLst>
            <pc:docMk/>
            <pc:sldMk cId="1112933027" sldId="569"/>
            <ac:spMk id="6" creationId="{00000000-0000-0000-0000-000000000000}"/>
          </ac:spMkLst>
        </pc:spChg>
      </pc:sldChg>
      <pc:sldChg chg="modSp add del">
        <pc:chgData name="Diego Mauricio Riaño Pachón" userId="3b77a96813978dae" providerId="LiveId" clId="{B9A14495-F2D6-4301-88A7-8B6F6371758A}" dt="2019-09-08T02:02:18.929" v="422" actId="2696"/>
        <pc:sldMkLst>
          <pc:docMk/>
          <pc:sldMk cId="2569194072" sldId="570"/>
        </pc:sldMkLst>
        <pc:spChg chg="mod">
          <ac:chgData name="Diego Mauricio Riaño Pachón" userId="3b77a96813978dae" providerId="LiveId" clId="{B9A14495-F2D6-4301-88A7-8B6F6371758A}" dt="2019-09-08T02:01:38.406" v="353"/>
          <ac:spMkLst>
            <pc:docMk/>
            <pc:sldMk cId="2569194072" sldId="570"/>
            <ac:spMk id="6" creationId="{00000000-0000-0000-0000-000000000000}"/>
          </ac:spMkLst>
        </pc:spChg>
      </pc:sldChg>
      <pc:sldChg chg="modSp add del">
        <pc:chgData name="Diego Mauricio Riaño Pachón" userId="3b77a96813978dae" providerId="LiveId" clId="{B9A14495-F2D6-4301-88A7-8B6F6371758A}" dt="2019-09-08T02:02:18.940" v="423" actId="2696"/>
        <pc:sldMkLst>
          <pc:docMk/>
          <pc:sldMk cId="3628562316" sldId="571"/>
        </pc:sldMkLst>
        <pc:spChg chg="mod">
          <ac:chgData name="Diego Mauricio Riaño Pachón" userId="3b77a96813978dae" providerId="LiveId" clId="{B9A14495-F2D6-4301-88A7-8B6F6371758A}" dt="2019-09-08T02:01:38.502" v="354" actId="27636"/>
          <ac:spMkLst>
            <pc:docMk/>
            <pc:sldMk cId="3628562316" sldId="571"/>
            <ac:spMk id="18434" creationId="{00000000-0000-0000-0000-000000000000}"/>
          </ac:spMkLst>
        </pc:spChg>
      </pc:sldChg>
      <pc:sldChg chg="modSp add del">
        <pc:chgData name="Diego Mauricio Riaño Pachón" userId="3b77a96813978dae" providerId="LiveId" clId="{B9A14495-F2D6-4301-88A7-8B6F6371758A}" dt="2019-09-08T02:02:18.955" v="424" actId="2696"/>
        <pc:sldMkLst>
          <pc:docMk/>
          <pc:sldMk cId="2087828553" sldId="572"/>
        </pc:sldMkLst>
        <pc:spChg chg="mod">
          <ac:chgData name="Diego Mauricio Riaño Pachón" userId="3b77a96813978dae" providerId="LiveId" clId="{B9A14495-F2D6-4301-88A7-8B6F6371758A}" dt="2019-09-08T02:01:38.406" v="353"/>
          <ac:spMkLst>
            <pc:docMk/>
            <pc:sldMk cId="2087828553" sldId="572"/>
            <ac:spMk id="6" creationId="{00000000-0000-0000-0000-000000000000}"/>
          </ac:spMkLst>
        </pc:spChg>
      </pc:sldChg>
      <pc:sldChg chg="modSp add del">
        <pc:chgData name="Diego Mauricio Riaño Pachón" userId="3b77a96813978dae" providerId="LiveId" clId="{B9A14495-F2D6-4301-88A7-8B6F6371758A}" dt="2019-09-08T02:02:18.970" v="425" actId="2696"/>
        <pc:sldMkLst>
          <pc:docMk/>
          <pc:sldMk cId="2933103443" sldId="573"/>
        </pc:sldMkLst>
        <pc:spChg chg="mod">
          <ac:chgData name="Diego Mauricio Riaño Pachón" userId="3b77a96813978dae" providerId="LiveId" clId="{B9A14495-F2D6-4301-88A7-8B6F6371758A}" dt="2019-09-08T02:01:38.406" v="353"/>
          <ac:spMkLst>
            <pc:docMk/>
            <pc:sldMk cId="2933103443" sldId="573"/>
            <ac:spMk id="6" creationId="{00000000-0000-0000-0000-000000000000}"/>
          </ac:spMkLst>
        </pc:spChg>
      </pc:sldChg>
      <pc:sldChg chg="modSp add del">
        <pc:chgData name="Diego Mauricio Riaño Pachón" userId="3b77a96813978dae" providerId="LiveId" clId="{B9A14495-F2D6-4301-88A7-8B6F6371758A}" dt="2019-09-08T02:02:18.982" v="426" actId="2696"/>
        <pc:sldMkLst>
          <pc:docMk/>
          <pc:sldMk cId="2421171334" sldId="574"/>
        </pc:sldMkLst>
        <pc:spChg chg="mod">
          <ac:chgData name="Diego Mauricio Riaño Pachón" userId="3b77a96813978dae" providerId="LiveId" clId="{B9A14495-F2D6-4301-88A7-8B6F6371758A}" dt="2019-09-08T02:01:38.406" v="353"/>
          <ac:spMkLst>
            <pc:docMk/>
            <pc:sldMk cId="2421171334" sldId="574"/>
            <ac:spMk id="6" creationId="{00000000-0000-0000-0000-000000000000}"/>
          </ac:spMkLst>
        </pc:spChg>
      </pc:sldChg>
      <pc:sldChg chg="modSp add del">
        <pc:chgData name="Diego Mauricio Riaño Pachón" userId="3b77a96813978dae" providerId="LiveId" clId="{B9A14495-F2D6-4301-88A7-8B6F6371758A}" dt="2019-09-08T02:02:18.992" v="427" actId="2696"/>
        <pc:sldMkLst>
          <pc:docMk/>
          <pc:sldMk cId="421594637" sldId="575"/>
        </pc:sldMkLst>
        <pc:spChg chg="mod">
          <ac:chgData name="Diego Mauricio Riaño Pachón" userId="3b77a96813978dae" providerId="LiveId" clId="{B9A14495-F2D6-4301-88A7-8B6F6371758A}" dt="2019-09-08T02:01:38.406" v="353"/>
          <ac:spMkLst>
            <pc:docMk/>
            <pc:sldMk cId="421594637" sldId="575"/>
            <ac:spMk id="6" creationId="{00000000-0000-0000-0000-000000000000}"/>
          </ac:spMkLst>
        </pc:spChg>
      </pc:sldChg>
      <pc:sldChg chg="modSp add del">
        <pc:chgData name="Diego Mauricio Riaño Pachón" userId="3b77a96813978dae" providerId="LiveId" clId="{B9A14495-F2D6-4301-88A7-8B6F6371758A}" dt="2019-09-08T02:02:19.002" v="428" actId="2696"/>
        <pc:sldMkLst>
          <pc:docMk/>
          <pc:sldMk cId="471648616" sldId="576"/>
        </pc:sldMkLst>
        <pc:spChg chg="mod">
          <ac:chgData name="Diego Mauricio Riaño Pachón" userId="3b77a96813978dae" providerId="LiveId" clId="{B9A14495-F2D6-4301-88A7-8B6F6371758A}" dt="2019-09-08T02:01:38.406" v="353"/>
          <ac:spMkLst>
            <pc:docMk/>
            <pc:sldMk cId="471648616" sldId="576"/>
            <ac:spMk id="6" creationId="{00000000-0000-0000-0000-000000000000}"/>
          </ac:spMkLst>
        </pc:spChg>
      </pc:sldChg>
      <pc:sldChg chg="modSp add del">
        <pc:chgData name="Diego Mauricio Riaño Pachón" userId="3b77a96813978dae" providerId="LiveId" clId="{B9A14495-F2D6-4301-88A7-8B6F6371758A}" dt="2019-09-08T02:02:19.011" v="429" actId="2696"/>
        <pc:sldMkLst>
          <pc:docMk/>
          <pc:sldMk cId="2299909715" sldId="577"/>
        </pc:sldMkLst>
        <pc:spChg chg="mod">
          <ac:chgData name="Diego Mauricio Riaño Pachón" userId="3b77a96813978dae" providerId="LiveId" clId="{B9A14495-F2D6-4301-88A7-8B6F6371758A}" dt="2019-09-08T02:01:38.508" v="355" actId="27636"/>
          <ac:spMkLst>
            <pc:docMk/>
            <pc:sldMk cId="2299909715" sldId="577"/>
            <ac:spMk id="2" creationId="{00000000-0000-0000-0000-000000000000}"/>
          </ac:spMkLst>
        </pc:spChg>
        <pc:spChg chg="mod">
          <ac:chgData name="Diego Mauricio Riaño Pachón" userId="3b77a96813978dae" providerId="LiveId" clId="{B9A14495-F2D6-4301-88A7-8B6F6371758A}" dt="2019-09-08T02:01:38.406" v="353"/>
          <ac:spMkLst>
            <pc:docMk/>
            <pc:sldMk cId="2299909715" sldId="577"/>
            <ac:spMk id="6" creationId="{00000000-0000-0000-0000-000000000000}"/>
          </ac:spMkLst>
        </pc:spChg>
      </pc:sldChg>
      <pc:sldChg chg="modSp add del">
        <pc:chgData name="Diego Mauricio Riaño Pachón" userId="3b77a96813978dae" providerId="LiveId" clId="{B9A14495-F2D6-4301-88A7-8B6F6371758A}" dt="2019-09-08T02:02:19.021" v="430" actId="2696"/>
        <pc:sldMkLst>
          <pc:docMk/>
          <pc:sldMk cId="601598394" sldId="578"/>
        </pc:sldMkLst>
        <pc:spChg chg="mod">
          <ac:chgData name="Diego Mauricio Riaño Pachón" userId="3b77a96813978dae" providerId="LiveId" clId="{B9A14495-F2D6-4301-88A7-8B6F6371758A}" dt="2019-09-08T02:01:38.516" v="356" actId="27636"/>
          <ac:spMkLst>
            <pc:docMk/>
            <pc:sldMk cId="601598394" sldId="578"/>
            <ac:spMk id="2" creationId="{00000000-0000-0000-0000-000000000000}"/>
          </ac:spMkLst>
        </pc:spChg>
        <pc:spChg chg="mod">
          <ac:chgData name="Diego Mauricio Riaño Pachón" userId="3b77a96813978dae" providerId="LiveId" clId="{B9A14495-F2D6-4301-88A7-8B6F6371758A}" dt="2019-09-08T02:01:38.406" v="353"/>
          <ac:spMkLst>
            <pc:docMk/>
            <pc:sldMk cId="601598394" sldId="578"/>
            <ac:spMk id="6" creationId="{00000000-0000-0000-0000-000000000000}"/>
          </ac:spMkLst>
        </pc:spChg>
      </pc:sldChg>
      <pc:sldChg chg="modSp add del">
        <pc:chgData name="Diego Mauricio Riaño Pachón" userId="3b77a96813978dae" providerId="LiveId" clId="{B9A14495-F2D6-4301-88A7-8B6F6371758A}" dt="2019-09-08T02:02:19.031" v="431" actId="2696"/>
        <pc:sldMkLst>
          <pc:docMk/>
          <pc:sldMk cId="800717975" sldId="579"/>
        </pc:sldMkLst>
        <pc:spChg chg="mod">
          <ac:chgData name="Diego Mauricio Riaño Pachón" userId="3b77a96813978dae" providerId="LiveId" clId="{B9A14495-F2D6-4301-88A7-8B6F6371758A}" dt="2019-09-08T02:01:38.406" v="353"/>
          <ac:spMkLst>
            <pc:docMk/>
            <pc:sldMk cId="800717975" sldId="579"/>
            <ac:spMk id="6" creationId="{00000000-0000-0000-0000-000000000000}"/>
          </ac:spMkLst>
        </pc:spChg>
      </pc:sldChg>
      <pc:sldChg chg="modSp add del">
        <pc:chgData name="Diego Mauricio Riaño Pachón" userId="3b77a96813978dae" providerId="LiveId" clId="{B9A14495-F2D6-4301-88A7-8B6F6371758A}" dt="2019-09-08T02:02:19.045" v="432" actId="2696"/>
        <pc:sldMkLst>
          <pc:docMk/>
          <pc:sldMk cId="1298837630" sldId="580"/>
        </pc:sldMkLst>
        <pc:spChg chg="mod">
          <ac:chgData name="Diego Mauricio Riaño Pachón" userId="3b77a96813978dae" providerId="LiveId" clId="{B9A14495-F2D6-4301-88A7-8B6F6371758A}" dt="2019-09-08T02:01:38.520" v="357" actId="27636"/>
          <ac:spMkLst>
            <pc:docMk/>
            <pc:sldMk cId="1298837630" sldId="580"/>
            <ac:spMk id="2" creationId="{00000000-0000-0000-0000-000000000000}"/>
          </ac:spMkLst>
        </pc:spChg>
        <pc:spChg chg="mod">
          <ac:chgData name="Diego Mauricio Riaño Pachón" userId="3b77a96813978dae" providerId="LiveId" clId="{B9A14495-F2D6-4301-88A7-8B6F6371758A}" dt="2019-09-08T02:01:38.406" v="353"/>
          <ac:spMkLst>
            <pc:docMk/>
            <pc:sldMk cId="1298837630" sldId="580"/>
            <ac:spMk id="6" creationId="{00000000-0000-0000-0000-000000000000}"/>
          </ac:spMkLst>
        </pc:spChg>
      </pc:sldChg>
      <pc:sldChg chg="modSp add del">
        <pc:chgData name="Diego Mauricio Riaño Pachón" userId="3b77a96813978dae" providerId="LiveId" clId="{B9A14495-F2D6-4301-88A7-8B6F6371758A}" dt="2019-09-08T02:02:19.058" v="433" actId="2696"/>
        <pc:sldMkLst>
          <pc:docMk/>
          <pc:sldMk cId="2397538504" sldId="581"/>
        </pc:sldMkLst>
        <pc:spChg chg="mod">
          <ac:chgData name="Diego Mauricio Riaño Pachón" userId="3b77a96813978dae" providerId="LiveId" clId="{B9A14495-F2D6-4301-88A7-8B6F6371758A}" dt="2019-09-08T02:01:38.522" v="358" actId="27636"/>
          <ac:spMkLst>
            <pc:docMk/>
            <pc:sldMk cId="2397538504" sldId="581"/>
            <ac:spMk id="2" creationId="{00000000-0000-0000-0000-000000000000}"/>
          </ac:spMkLst>
        </pc:spChg>
        <pc:spChg chg="mod">
          <ac:chgData name="Diego Mauricio Riaño Pachón" userId="3b77a96813978dae" providerId="LiveId" clId="{B9A14495-F2D6-4301-88A7-8B6F6371758A}" dt="2019-09-08T02:01:38.406" v="353"/>
          <ac:spMkLst>
            <pc:docMk/>
            <pc:sldMk cId="2397538504" sldId="581"/>
            <ac:spMk id="6" creationId="{00000000-0000-0000-0000-000000000000}"/>
          </ac:spMkLst>
        </pc:spChg>
      </pc:sldChg>
      <pc:sldChg chg="modSp add del">
        <pc:chgData name="Diego Mauricio Riaño Pachón" userId="3b77a96813978dae" providerId="LiveId" clId="{B9A14495-F2D6-4301-88A7-8B6F6371758A}" dt="2019-09-08T02:02:19.069" v="434" actId="2696"/>
        <pc:sldMkLst>
          <pc:docMk/>
          <pc:sldMk cId="3691911747" sldId="582"/>
        </pc:sldMkLst>
        <pc:spChg chg="mod">
          <ac:chgData name="Diego Mauricio Riaño Pachón" userId="3b77a96813978dae" providerId="LiveId" clId="{B9A14495-F2D6-4301-88A7-8B6F6371758A}" dt="2019-09-08T02:01:38.533" v="359" actId="27636"/>
          <ac:spMkLst>
            <pc:docMk/>
            <pc:sldMk cId="3691911747" sldId="582"/>
            <ac:spMk id="2" creationId="{00000000-0000-0000-0000-000000000000}"/>
          </ac:spMkLst>
        </pc:spChg>
        <pc:spChg chg="mod">
          <ac:chgData name="Diego Mauricio Riaño Pachón" userId="3b77a96813978dae" providerId="LiveId" clId="{B9A14495-F2D6-4301-88A7-8B6F6371758A}" dt="2019-09-08T02:01:38.406" v="353"/>
          <ac:spMkLst>
            <pc:docMk/>
            <pc:sldMk cId="3691911747" sldId="582"/>
            <ac:spMk id="6" creationId="{00000000-0000-0000-0000-000000000000}"/>
          </ac:spMkLst>
        </pc:spChg>
      </pc:sldChg>
      <pc:sldChg chg="modSp add del">
        <pc:chgData name="Diego Mauricio Riaño Pachón" userId="3b77a96813978dae" providerId="LiveId" clId="{B9A14495-F2D6-4301-88A7-8B6F6371758A}" dt="2019-09-08T02:02:19.080" v="435" actId="2696"/>
        <pc:sldMkLst>
          <pc:docMk/>
          <pc:sldMk cId="4026341555" sldId="583"/>
        </pc:sldMkLst>
        <pc:spChg chg="mod">
          <ac:chgData name="Diego Mauricio Riaño Pachón" userId="3b77a96813978dae" providerId="LiveId" clId="{B9A14495-F2D6-4301-88A7-8B6F6371758A}" dt="2019-09-08T02:01:38.537" v="360" actId="27636"/>
          <ac:spMkLst>
            <pc:docMk/>
            <pc:sldMk cId="4026341555" sldId="583"/>
            <ac:spMk id="2" creationId="{00000000-0000-0000-0000-000000000000}"/>
          </ac:spMkLst>
        </pc:spChg>
        <pc:spChg chg="mod">
          <ac:chgData name="Diego Mauricio Riaño Pachón" userId="3b77a96813978dae" providerId="LiveId" clId="{B9A14495-F2D6-4301-88A7-8B6F6371758A}" dt="2019-09-08T02:01:38.406" v="353"/>
          <ac:spMkLst>
            <pc:docMk/>
            <pc:sldMk cId="4026341555" sldId="583"/>
            <ac:spMk id="4" creationId="{00000000-0000-0000-0000-000000000000}"/>
          </ac:spMkLst>
        </pc:spChg>
      </pc:sldChg>
      <pc:sldChg chg="modSp add del">
        <pc:chgData name="Diego Mauricio Riaño Pachón" userId="3b77a96813978dae" providerId="LiveId" clId="{B9A14495-F2D6-4301-88A7-8B6F6371758A}" dt="2019-09-08T02:02:19.089" v="436" actId="2696"/>
        <pc:sldMkLst>
          <pc:docMk/>
          <pc:sldMk cId="962499561" sldId="584"/>
        </pc:sldMkLst>
        <pc:spChg chg="mod">
          <ac:chgData name="Diego Mauricio Riaño Pachón" userId="3b77a96813978dae" providerId="LiveId" clId="{B9A14495-F2D6-4301-88A7-8B6F6371758A}" dt="2019-09-08T02:01:38.406" v="353"/>
          <ac:spMkLst>
            <pc:docMk/>
            <pc:sldMk cId="962499561" sldId="584"/>
            <ac:spMk id="4" creationId="{00000000-0000-0000-0000-000000000000}"/>
          </ac:spMkLst>
        </pc:spChg>
      </pc:sldChg>
      <pc:sldChg chg="modSp add del">
        <pc:chgData name="Diego Mauricio Riaño Pachón" userId="3b77a96813978dae" providerId="LiveId" clId="{B9A14495-F2D6-4301-88A7-8B6F6371758A}" dt="2019-09-08T02:02:19.100" v="437" actId="2696"/>
        <pc:sldMkLst>
          <pc:docMk/>
          <pc:sldMk cId="2246532766" sldId="585"/>
        </pc:sldMkLst>
        <pc:spChg chg="mod">
          <ac:chgData name="Diego Mauricio Riaño Pachón" userId="3b77a96813978dae" providerId="LiveId" clId="{B9A14495-F2D6-4301-88A7-8B6F6371758A}" dt="2019-09-08T02:01:38.406" v="353"/>
          <ac:spMkLst>
            <pc:docMk/>
            <pc:sldMk cId="2246532766" sldId="585"/>
            <ac:spMk id="6" creationId="{00000000-0000-0000-0000-000000000000}"/>
          </ac:spMkLst>
        </pc:spChg>
      </pc:sldChg>
      <pc:sldChg chg="modSp add del">
        <pc:chgData name="Diego Mauricio Riaño Pachón" userId="3b77a96813978dae" providerId="LiveId" clId="{B9A14495-F2D6-4301-88A7-8B6F6371758A}" dt="2019-09-08T02:02:19.110" v="438" actId="2696"/>
        <pc:sldMkLst>
          <pc:docMk/>
          <pc:sldMk cId="643802086" sldId="586"/>
        </pc:sldMkLst>
        <pc:spChg chg="mod">
          <ac:chgData name="Diego Mauricio Riaño Pachón" userId="3b77a96813978dae" providerId="LiveId" clId="{B9A14495-F2D6-4301-88A7-8B6F6371758A}" dt="2019-09-08T02:01:38.542" v="361" actId="27636"/>
          <ac:spMkLst>
            <pc:docMk/>
            <pc:sldMk cId="643802086" sldId="586"/>
            <ac:spMk id="2" creationId="{00000000-0000-0000-0000-000000000000}"/>
          </ac:spMkLst>
        </pc:spChg>
        <pc:spChg chg="mod">
          <ac:chgData name="Diego Mauricio Riaño Pachón" userId="3b77a96813978dae" providerId="LiveId" clId="{B9A14495-F2D6-4301-88A7-8B6F6371758A}" dt="2019-09-08T02:01:38.406" v="353"/>
          <ac:spMkLst>
            <pc:docMk/>
            <pc:sldMk cId="643802086" sldId="586"/>
            <ac:spMk id="6" creationId="{00000000-0000-0000-0000-000000000000}"/>
          </ac:spMkLst>
        </pc:spChg>
      </pc:sldChg>
      <pc:sldChg chg="modSp add del">
        <pc:chgData name="Diego Mauricio Riaño Pachón" userId="3b77a96813978dae" providerId="LiveId" clId="{B9A14495-F2D6-4301-88A7-8B6F6371758A}" dt="2019-09-08T02:02:19.125" v="439" actId="2696"/>
        <pc:sldMkLst>
          <pc:docMk/>
          <pc:sldMk cId="3035322801" sldId="587"/>
        </pc:sldMkLst>
        <pc:spChg chg="mod">
          <ac:chgData name="Diego Mauricio Riaño Pachón" userId="3b77a96813978dae" providerId="LiveId" clId="{B9A14495-F2D6-4301-88A7-8B6F6371758A}" dt="2019-09-08T02:01:38.547" v="362" actId="27636"/>
          <ac:spMkLst>
            <pc:docMk/>
            <pc:sldMk cId="3035322801" sldId="587"/>
            <ac:spMk id="2" creationId="{00000000-0000-0000-0000-000000000000}"/>
          </ac:spMkLst>
        </pc:spChg>
        <pc:spChg chg="mod">
          <ac:chgData name="Diego Mauricio Riaño Pachón" userId="3b77a96813978dae" providerId="LiveId" clId="{B9A14495-F2D6-4301-88A7-8B6F6371758A}" dt="2019-09-08T02:01:38.406" v="353"/>
          <ac:spMkLst>
            <pc:docMk/>
            <pc:sldMk cId="3035322801" sldId="587"/>
            <ac:spMk id="6" creationId="{00000000-0000-0000-0000-000000000000}"/>
          </ac:spMkLst>
        </pc:spChg>
      </pc:sldChg>
      <pc:sldChg chg="modSp add del">
        <pc:chgData name="Diego Mauricio Riaño Pachón" userId="3b77a96813978dae" providerId="LiveId" clId="{B9A14495-F2D6-4301-88A7-8B6F6371758A}" dt="2019-09-08T02:02:19.138" v="440" actId="2696"/>
        <pc:sldMkLst>
          <pc:docMk/>
          <pc:sldMk cId="3619370516" sldId="588"/>
        </pc:sldMkLst>
        <pc:spChg chg="mod">
          <ac:chgData name="Diego Mauricio Riaño Pachón" userId="3b77a96813978dae" providerId="LiveId" clId="{B9A14495-F2D6-4301-88A7-8B6F6371758A}" dt="2019-09-08T02:01:38.550" v="363" actId="27636"/>
          <ac:spMkLst>
            <pc:docMk/>
            <pc:sldMk cId="3619370516" sldId="588"/>
            <ac:spMk id="2" creationId="{00000000-0000-0000-0000-000000000000}"/>
          </ac:spMkLst>
        </pc:spChg>
        <pc:spChg chg="mod">
          <ac:chgData name="Diego Mauricio Riaño Pachón" userId="3b77a96813978dae" providerId="LiveId" clId="{B9A14495-F2D6-4301-88A7-8B6F6371758A}" dt="2019-09-08T02:01:38.406" v="353"/>
          <ac:spMkLst>
            <pc:docMk/>
            <pc:sldMk cId="3619370516" sldId="588"/>
            <ac:spMk id="6" creationId="{00000000-0000-0000-0000-000000000000}"/>
          </ac:spMkLst>
        </pc:spChg>
      </pc:sldChg>
      <pc:sldChg chg="modSp add del">
        <pc:chgData name="Diego Mauricio Riaño Pachón" userId="3b77a96813978dae" providerId="LiveId" clId="{B9A14495-F2D6-4301-88A7-8B6F6371758A}" dt="2019-09-08T02:02:19.148" v="441" actId="2696"/>
        <pc:sldMkLst>
          <pc:docMk/>
          <pc:sldMk cId="2791672342" sldId="589"/>
        </pc:sldMkLst>
        <pc:spChg chg="mod">
          <ac:chgData name="Diego Mauricio Riaño Pachón" userId="3b77a96813978dae" providerId="LiveId" clId="{B9A14495-F2D6-4301-88A7-8B6F6371758A}" dt="2019-09-08T02:01:38.406" v="353"/>
          <ac:spMkLst>
            <pc:docMk/>
            <pc:sldMk cId="2791672342" sldId="589"/>
            <ac:spMk id="6" creationId="{00000000-0000-0000-0000-000000000000}"/>
          </ac:spMkLst>
        </pc:spChg>
      </pc:sldChg>
      <pc:sldChg chg="modSp add del">
        <pc:chgData name="Diego Mauricio Riaño Pachón" userId="3b77a96813978dae" providerId="LiveId" clId="{B9A14495-F2D6-4301-88A7-8B6F6371758A}" dt="2019-09-08T02:02:19.158" v="442" actId="2696"/>
        <pc:sldMkLst>
          <pc:docMk/>
          <pc:sldMk cId="2570351911" sldId="590"/>
        </pc:sldMkLst>
        <pc:spChg chg="mod">
          <ac:chgData name="Diego Mauricio Riaño Pachón" userId="3b77a96813978dae" providerId="LiveId" clId="{B9A14495-F2D6-4301-88A7-8B6F6371758A}" dt="2019-09-08T02:01:38.406" v="353"/>
          <ac:spMkLst>
            <pc:docMk/>
            <pc:sldMk cId="2570351911" sldId="590"/>
            <ac:spMk id="6" creationId="{00000000-0000-0000-0000-000000000000}"/>
          </ac:spMkLst>
        </pc:spChg>
      </pc:sldChg>
      <pc:sldChg chg="modSp add del">
        <pc:chgData name="Diego Mauricio Riaño Pachón" userId="3b77a96813978dae" providerId="LiveId" clId="{B9A14495-F2D6-4301-88A7-8B6F6371758A}" dt="2019-09-08T02:02:19.167" v="443" actId="2696"/>
        <pc:sldMkLst>
          <pc:docMk/>
          <pc:sldMk cId="1145154222" sldId="591"/>
        </pc:sldMkLst>
        <pc:spChg chg="mod">
          <ac:chgData name="Diego Mauricio Riaño Pachón" userId="3b77a96813978dae" providerId="LiveId" clId="{B9A14495-F2D6-4301-88A7-8B6F6371758A}" dt="2019-09-08T02:01:38.554" v="364" actId="27636"/>
          <ac:spMkLst>
            <pc:docMk/>
            <pc:sldMk cId="1145154222" sldId="591"/>
            <ac:spMk id="2" creationId="{00000000-0000-0000-0000-000000000000}"/>
          </ac:spMkLst>
        </pc:spChg>
        <pc:spChg chg="mod">
          <ac:chgData name="Diego Mauricio Riaño Pachón" userId="3b77a96813978dae" providerId="LiveId" clId="{B9A14495-F2D6-4301-88A7-8B6F6371758A}" dt="2019-09-08T02:01:38.406" v="353"/>
          <ac:spMkLst>
            <pc:docMk/>
            <pc:sldMk cId="1145154222" sldId="591"/>
            <ac:spMk id="6" creationId="{00000000-0000-0000-0000-000000000000}"/>
          </ac:spMkLst>
        </pc:spChg>
      </pc:sldChg>
      <pc:sldChg chg="modSp add del">
        <pc:chgData name="Diego Mauricio Riaño Pachón" userId="3b77a96813978dae" providerId="LiveId" clId="{B9A14495-F2D6-4301-88A7-8B6F6371758A}" dt="2019-09-08T02:02:19.178" v="444" actId="2696"/>
        <pc:sldMkLst>
          <pc:docMk/>
          <pc:sldMk cId="2085490760" sldId="592"/>
        </pc:sldMkLst>
        <pc:spChg chg="mod">
          <ac:chgData name="Diego Mauricio Riaño Pachón" userId="3b77a96813978dae" providerId="LiveId" clId="{B9A14495-F2D6-4301-88A7-8B6F6371758A}" dt="2019-09-08T02:01:38.564" v="365" actId="27636"/>
          <ac:spMkLst>
            <pc:docMk/>
            <pc:sldMk cId="2085490760" sldId="592"/>
            <ac:spMk id="2" creationId="{00000000-0000-0000-0000-000000000000}"/>
          </ac:spMkLst>
        </pc:spChg>
        <pc:spChg chg="mod">
          <ac:chgData name="Diego Mauricio Riaño Pachón" userId="3b77a96813978dae" providerId="LiveId" clId="{B9A14495-F2D6-4301-88A7-8B6F6371758A}" dt="2019-09-08T02:01:38.406" v="353"/>
          <ac:spMkLst>
            <pc:docMk/>
            <pc:sldMk cId="2085490760" sldId="592"/>
            <ac:spMk id="6" creationId="{00000000-0000-0000-0000-000000000000}"/>
          </ac:spMkLst>
        </pc:spChg>
      </pc:sldChg>
      <pc:sldChg chg="modSp add del">
        <pc:chgData name="Diego Mauricio Riaño Pachón" userId="3b77a96813978dae" providerId="LiveId" clId="{B9A14495-F2D6-4301-88A7-8B6F6371758A}" dt="2019-09-08T02:02:19.190" v="445" actId="2696"/>
        <pc:sldMkLst>
          <pc:docMk/>
          <pc:sldMk cId="3466931576" sldId="593"/>
        </pc:sldMkLst>
        <pc:spChg chg="mod">
          <ac:chgData name="Diego Mauricio Riaño Pachón" userId="3b77a96813978dae" providerId="LiveId" clId="{B9A14495-F2D6-4301-88A7-8B6F6371758A}" dt="2019-09-08T02:01:38.567" v="366" actId="27636"/>
          <ac:spMkLst>
            <pc:docMk/>
            <pc:sldMk cId="3466931576" sldId="593"/>
            <ac:spMk id="2" creationId="{00000000-0000-0000-0000-000000000000}"/>
          </ac:spMkLst>
        </pc:spChg>
        <pc:spChg chg="mod">
          <ac:chgData name="Diego Mauricio Riaño Pachón" userId="3b77a96813978dae" providerId="LiveId" clId="{B9A14495-F2D6-4301-88A7-8B6F6371758A}" dt="2019-09-08T02:01:38.406" v="353"/>
          <ac:spMkLst>
            <pc:docMk/>
            <pc:sldMk cId="3466931576" sldId="593"/>
            <ac:spMk id="6" creationId="{00000000-0000-0000-0000-000000000000}"/>
          </ac:spMkLst>
        </pc:spChg>
      </pc:sldChg>
      <pc:sldChg chg="modSp add del">
        <pc:chgData name="Diego Mauricio Riaño Pachón" userId="3b77a96813978dae" providerId="LiveId" clId="{B9A14495-F2D6-4301-88A7-8B6F6371758A}" dt="2019-09-08T02:02:19.201" v="446" actId="2696"/>
        <pc:sldMkLst>
          <pc:docMk/>
          <pc:sldMk cId="154724967" sldId="594"/>
        </pc:sldMkLst>
        <pc:spChg chg="mod">
          <ac:chgData name="Diego Mauricio Riaño Pachón" userId="3b77a96813978dae" providerId="LiveId" clId="{B9A14495-F2D6-4301-88A7-8B6F6371758A}" dt="2019-09-08T02:01:38.570" v="367" actId="27636"/>
          <ac:spMkLst>
            <pc:docMk/>
            <pc:sldMk cId="154724967" sldId="594"/>
            <ac:spMk id="2" creationId="{00000000-0000-0000-0000-000000000000}"/>
          </ac:spMkLst>
        </pc:spChg>
        <pc:spChg chg="mod">
          <ac:chgData name="Diego Mauricio Riaño Pachón" userId="3b77a96813978dae" providerId="LiveId" clId="{B9A14495-F2D6-4301-88A7-8B6F6371758A}" dt="2019-09-08T02:01:38.406" v="353"/>
          <ac:spMkLst>
            <pc:docMk/>
            <pc:sldMk cId="154724967" sldId="594"/>
            <ac:spMk id="6" creationId="{00000000-0000-0000-0000-000000000000}"/>
          </ac:spMkLst>
        </pc:spChg>
      </pc:sldChg>
      <pc:sldChg chg="modSp add del">
        <pc:chgData name="Diego Mauricio Riaño Pachón" userId="3b77a96813978dae" providerId="LiveId" clId="{B9A14495-F2D6-4301-88A7-8B6F6371758A}" dt="2019-09-08T02:02:19.216" v="447" actId="2696"/>
        <pc:sldMkLst>
          <pc:docMk/>
          <pc:sldMk cId="3581873978" sldId="595"/>
        </pc:sldMkLst>
        <pc:spChg chg="mod">
          <ac:chgData name="Diego Mauricio Riaño Pachón" userId="3b77a96813978dae" providerId="LiveId" clId="{B9A14495-F2D6-4301-88A7-8B6F6371758A}" dt="2019-09-08T02:01:38.582" v="368" actId="27636"/>
          <ac:spMkLst>
            <pc:docMk/>
            <pc:sldMk cId="3581873978" sldId="595"/>
            <ac:spMk id="2" creationId="{00000000-0000-0000-0000-000000000000}"/>
          </ac:spMkLst>
        </pc:spChg>
        <pc:spChg chg="mod">
          <ac:chgData name="Diego Mauricio Riaño Pachón" userId="3b77a96813978dae" providerId="LiveId" clId="{B9A14495-F2D6-4301-88A7-8B6F6371758A}" dt="2019-09-08T02:01:38.406" v="353"/>
          <ac:spMkLst>
            <pc:docMk/>
            <pc:sldMk cId="3581873978" sldId="595"/>
            <ac:spMk id="6" creationId="{00000000-0000-0000-0000-000000000000}"/>
          </ac:spMkLst>
        </pc:spChg>
      </pc:sldChg>
      <pc:sldChg chg="modSp add del">
        <pc:chgData name="Diego Mauricio Riaño Pachón" userId="3b77a96813978dae" providerId="LiveId" clId="{B9A14495-F2D6-4301-88A7-8B6F6371758A}" dt="2019-09-08T02:02:19.230" v="448" actId="2696"/>
        <pc:sldMkLst>
          <pc:docMk/>
          <pc:sldMk cId="2317445055" sldId="596"/>
        </pc:sldMkLst>
        <pc:spChg chg="mod">
          <ac:chgData name="Diego Mauricio Riaño Pachón" userId="3b77a96813978dae" providerId="LiveId" clId="{B9A14495-F2D6-4301-88A7-8B6F6371758A}" dt="2019-09-08T02:01:38.585" v="369" actId="27636"/>
          <ac:spMkLst>
            <pc:docMk/>
            <pc:sldMk cId="2317445055" sldId="596"/>
            <ac:spMk id="2" creationId="{00000000-0000-0000-0000-000000000000}"/>
          </ac:spMkLst>
        </pc:spChg>
        <pc:spChg chg="mod">
          <ac:chgData name="Diego Mauricio Riaño Pachón" userId="3b77a96813978dae" providerId="LiveId" clId="{B9A14495-F2D6-4301-88A7-8B6F6371758A}" dt="2019-09-08T02:01:38.406" v="353"/>
          <ac:spMkLst>
            <pc:docMk/>
            <pc:sldMk cId="2317445055" sldId="596"/>
            <ac:spMk id="6" creationId="{00000000-0000-0000-0000-000000000000}"/>
          </ac:spMkLst>
        </pc:spChg>
      </pc:sldChg>
      <pc:sldChg chg="modSp add del">
        <pc:chgData name="Diego Mauricio Riaño Pachón" userId="3b77a96813978dae" providerId="LiveId" clId="{B9A14495-F2D6-4301-88A7-8B6F6371758A}" dt="2019-09-08T02:02:19.245" v="449" actId="2696"/>
        <pc:sldMkLst>
          <pc:docMk/>
          <pc:sldMk cId="2481999981" sldId="597"/>
        </pc:sldMkLst>
        <pc:spChg chg="mod">
          <ac:chgData name="Diego Mauricio Riaño Pachón" userId="3b77a96813978dae" providerId="LiveId" clId="{B9A14495-F2D6-4301-88A7-8B6F6371758A}" dt="2019-09-08T02:01:38.589" v="370" actId="27636"/>
          <ac:spMkLst>
            <pc:docMk/>
            <pc:sldMk cId="2481999981" sldId="597"/>
            <ac:spMk id="2" creationId="{00000000-0000-0000-0000-000000000000}"/>
          </ac:spMkLst>
        </pc:spChg>
        <pc:spChg chg="mod">
          <ac:chgData name="Diego Mauricio Riaño Pachón" userId="3b77a96813978dae" providerId="LiveId" clId="{B9A14495-F2D6-4301-88A7-8B6F6371758A}" dt="2019-09-08T02:01:38.406" v="353"/>
          <ac:spMkLst>
            <pc:docMk/>
            <pc:sldMk cId="2481999981" sldId="597"/>
            <ac:spMk id="6" creationId="{00000000-0000-0000-0000-000000000000}"/>
          </ac:spMkLst>
        </pc:spChg>
      </pc:sldChg>
      <pc:sldChg chg="modSp add del">
        <pc:chgData name="Diego Mauricio Riaño Pachón" userId="3b77a96813978dae" providerId="LiveId" clId="{B9A14495-F2D6-4301-88A7-8B6F6371758A}" dt="2019-09-08T02:02:19.257" v="450" actId="2696"/>
        <pc:sldMkLst>
          <pc:docMk/>
          <pc:sldMk cId="1560335938" sldId="598"/>
        </pc:sldMkLst>
        <pc:spChg chg="mod">
          <ac:chgData name="Diego Mauricio Riaño Pachón" userId="3b77a96813978dae" providerId="LiveId" clId="{B9A14495-F2D6-4301-88A7-8B6F6371758A}" dt="2019-09-08T02:01:38.597" v="371" actId="27636"/>
          <ac:spMkLst>
            <pc:docMk/>
            <pc:sldMk cId="1560335938" sldId="598"/>
            <ac:spMk id="2" creationId="{00000000-0000-0000-0000-000000000000}"/>
          </ac:spMkLst>
        </pc:spChg>
        <pc:spChg chg="mod">
          <ac:chgData name="Diego Mauricio Riaño Pachón" userId="3b77a96813978dae" providerId="LiveId" clId="{B9A14495-F2D6-4301-88A7-8B6F6371758A}" dt="2019-09-08T02:01:38.406" v="353"/>
          <ac:spMkLst>
            <pc:docMk/>
            <pc:sldMk cId="1560335938" sldId="598"/>
            <ac:spMk id="6" creationId="{00000000-0000-0000-0000-000000000000}"/>
          </ac:spMkLst>
        </pc:spChg>
      </pc:sldChg>
      <pc:sldChg chg="modSp add del">
        <pc:chgData name="Diego Mauricio Riaño Pachón" userId="3b77a96813978dae" providerId="LiveId" clId="{B9A14495-F2D6-4301-88A7-8B6F6371758A}" dt="2019-09-08T02:02:19.270" v="451" actId="2696"/>
        <pc:sldMkLst>
          <pc:docMk/>
          <pc:sldMk cId="3966575958" sldId="599"/>
        </pc:sldMkLst>
        <pc:spChg chg="mod">
          <ac:chgData name="Diego Mauricio Riaño Pachón" userId="3b77a96813978dae" providerId="LiveId" clId="{B9A14495-F2D6-4301-88A7-8B6F6371758A}" dt="2019-09-08T02:01:38.600" v="372" actId="27636"/>
          <ac:spMkLst>
            <pc:docMk/>
            <pc:sldMk cId="3966575958" sldId="599"/>
            <ac:spMk id="2" creationId="{00000000-0000-0000-0000-000000000000}"/>
          </ac:spMkLst>
        </pc:spChg>
        <pc:spChg chg="mod">
          <ac:chgData name="Diego Mauricio Riaño Pachón" userId="3b77a96813978dae" providerId="LiveId" clId="{B9A14495-F2D6-4301-88A7-8B6F6371758A}" dt="2019-09-08T02:01:38.406" v="353"/>
          <ac:spMkLst>
            <pc:docMk/>
            <pc:sldMk cId="3966575958" sldId="599"/>
            <ac:spMk id="6" creationId="{00000000-0000-0000-0000-000000000000}"/>
          </ac:spMkLst>
        </pc:spChg>
      </pc:sldChg>
      <pc:sldChg chg="modSp add del">
        <pc:chgData name="Diego Mauricio Riaño Pachón" userId="3b77a96813978dae" providerId="LiveId" clId="{B9A14495-F2D6-4301-88A7-8B6F6371758A}" dt="2019-09-08T02:02:18.901" v="419" actId="2696"/>
        <pc:sldMkLst>
          <pc:docMk/>
          <pc:sldMk cId="2775318331" sldId="600"/>
        </pc:sldMkLst>
        <pc:spChg chg="mod">
          <ac:chgData name="Diego Mauricio Riaño Pachón" userId="3b77a96813978dae" providerId="LiveId" clId="{B9A14495-F2D6-4301-88A7-8B6F6371758A}" dt="2019-09-08T02:01:38.406" v="353"/>
          <ac:spMkLst>
            <pc:docMk/>
            <pc:sldMk cId="2775318331" sldId="600"/>
            <ac:spMk id="4" creationId="{00000000-0000-0000-0000-000000000000}"/>
          </ac:spMkLst>
        </pc:spChg>
      </pc:sldChg>
      <pc:sldChg chg="add del">
        <pc:chgData name="Diego Mauricio Riaño Pachón" userId="3b77a96813978dae" providerId="LiveId" clId="{B9A14495-F2D6-4301-88A7-8B6F6371758A}" dt="2019-09-08T02:02:07.615" v="389" actId="2696"/>
        <pc:sldMkLst>
          <pc:docMk/>
          <pc:sldMk cId="3095183980" sldId="601"/>
        </pc:sldMkLst>
      </pc:sldChg>
      <pc:sldChg chg="modSp add del">
        <pc:chgData name="Diego Mauricio Riaño Pachón" userId="3b77a96813978dae" providerId="LiveId" clId="{B9A14495-F2D6-4301-88A7-8B6F6371758A}" dt="2019-09-08T02:02:07.627" v="390" actId="2696"/>
        <pc:sldMkLst>
          <pc:docMk/>
          <pc:sldMk cId="1761000160" sldId="602"/>
        </pc:sldMkLst>
        <pc:spChg chg="mod">
          <ac:chgData name="Diego Mauricio Riaño Pachón" userId="3b77a96813978dae" providerId="LiveId" clId="{B9A14495-F2D6-4301-88A7-8B6F6371758A}" dt="2019-09-08T02:01:38.603" v="373" actId="27636"/>
          <ac:spMkLst>
            <pc:docMk/>
            <pc:sldMk cId="1761000160" sldId="602"/>
            <ac:spMk id="2" creationId="{00000000-0000-0000-0000-000000000000}"/>
          </ac:spMkLst>
        </pc:spChg>
        <pc:spChg chg="mod">
          <ac:chgData name="Diego Mauricio Riaño Pachón" userId="3b77a96813978dae" providerId="LiveId" clId="{B9A14495-F2D6-4301-88A7-8B6F6371758A}" dt="2019-09-08T02:01:38.406" v="353"/>
          <ac:spMkLst>
            <pc:docMk/>
            <pc:sldMk cId="1761000160" sldId="602"/>
            <ac:spMk id="6" creationId="{00000000-0000-0000-0000-000000000000}"/>
          </ac:spMkLst>
        </pc:spChg>
      </pc:sldChg>
      <pc:sldChg chg="modSp add del">
        <pc:chgData name="Diego Mauricio Riaño Pachón" userId="3b77a96813978dae" providerId="LiveId" clId="{B9A14495-F2D6-4301-88A7-8B6F6371758A}" dt="2019-09-08T02:02:07.640" v="391" actId="2696"/>
        <pc:sldMkLst>
          <pc:docMk/>
          <pc:sldMk cId="2681538811" sldId="603"/>
        </pc:sldMkLst>
        <pc:spChg chg="mod">
          <ac:chgData name="Diego Mauricio Riaño Pachón" userId="3b77a96813978dae" providerId="LiveId" clId="{B9A14495-F2D6-4301-88A7-8B6F6371758A}" dt="2019-09-08T02:01:38.614" v="374" actId="27636"/>
          <ac:spMkLst>
            <pc:docMk/>
            <pc:sldMk cId="2681538811" sldId="603"/>
            <ac:spMk id="2" creationId="{00000000-0000-0000-0000-000000000000}"/>
          </ac:spMkLst>
        </pc:spChg>
        <pc:spChg chg="mod">
          <ac:chgData name="Diego Mauricio Riaño Pachón" userId="3b77a96813978dae" providerId="LiveId" clId="{B9A14495-F2D6-4301-88A7-8B6F6371758A}" dt="2019-09-08T02:01:38.406" v="353"/>
          <ac:spMkLst>
            <pc:docMk/>
            <pc:sldMk cId="2681538811" sldId="603"/>
            <ac:spMk id="6" creationId="{00000000-0000-0000-0000-000000000000}"/>
          </ac:spMkLst>
        </pc:spChg>
      </pc:sldChg>
      <pc:sldChg chg="modSp add del">
        <pc:chgData name="Diego Mauricio Riaño Pachón" userId="3b77a96813978dae" providerId="LiveId" clId="{B9A14495-F2D6-4301-88A7-8B6F6371758A}" dt="2019-09-08T02:02:07.653" v="392" actId="2696"/>
        <pc:sldMkLst>
          <pc:docMk/>
          <pc:sldMk cId="2935228873" sldId="604"/>
        </pc:sldMkLst>
        <pc:spChg chg="mod">
          <ac:chgData name="Diego Mauricio Riaño Pachón" userId="3b77a96813978dae" providerId="LiveId" clId="{B9A14495-F2D6-4301-88A7-8B6F6371758A}" dt="2019-09-08T02:01:38.616" v="375" actId="27636"/>
          <ac:spMkLst>
            <pc:docMk/>
            <pc:sldMk cId="2935228873" sldId="604"/>
            <ac:spMk id="2" creationId="{00000000-0000-0000-0000-000000000000}"/>
          </ac:spMkLst>
        </pc:spChg>
        <pc:spChg chg="mod">
          <ac:chgData name="Diego Mauricio Riaño Pachón" userId="3b77a96813978dae" providerId="LiveId" clId="{B9A14495-F2D6-4301-88A7-8B6F6371758A}" dt="2019-09-08T02:01:38.406" v="353"/>
          <ac:spMkLst>
            <pc:docMk/>
            <pc:sldMk cId="2935228873" sldId="604"/>
            <ac:spMk id="6" creationId="{00000000-0000-0000-0000-000000000000}"/>
          </ac:spMkLst>
        </pc:spChg>
      </pc:sldChg>
      <pc:sldChg chg="modSp add del">
        <pc:chgData name="Diego Mauricio Riaño Pachón" userId="3b77a96813978dae" providerId="LiveId" clId="{B9A14495-F2D6-4301-88A7-8B6F6371758A}" dt="2019-09-08T02:02:07.667" v="393" actId="2696"/>
        <pc:sldMkLst>
          <pc:docMk/>
          <pc:sldMk cId="3930690721" sldId="605"/>
        </pc:sldMkLst>
        <pc:spChg chg="mod">
          <ac:chgData name="Diego Mauricio Riaño Pachón" userId="3b77a96813978dae" providerId="LiveId" clId="{B9A14495-F2D6-4301-88A7-8B6F6371758A}" dt="2019-09-08T02:01:38.406" v="353"/>
          <ac:spMkLst>
            <pc:docMk/>
            <pc:sldMk cId="3930690721" sldId="605"/>
            <ac:spMk id="6" creationId="{00000000-0000-0000-0000-000000000000}"/>
          </ac:spMkLst>
        </pc:spChg>
      </pc:sldChg>
      <pc:sldChg chg="modSp add del">
        <pc:chgData name="Diego Mauricio Riaño Pachón" userId="3b77a96813978dae" providerId="LiveId" clId="{B9A14495-F2D6-4301-88A7-8B6F6371758A}" dt="2019-09-08T02:02:07.678" v="394" actId="2696"/>
        <pc:sldMkLst>
          <pc:docMk/>
          <pc:sldMk cId="463755013" sldId="606"/>
        </pc:sldMkLst>
        <pc:spChg chg="mod">
          <ac:chgData name="Diego Mauricio Riaño Pachón" userId="3b77a96813978dae" providerId="LiveId" clId="{B9A14495-F2D6-4301-88A7-8B6F6371758A}" dt="2019-09-08T02:01:38.406" v="353"/>
          <ac:spMkLst>
            <pc:docMk/>
            <pc:sldMk cId="463755013" sldId="606"/>
            <ac:spMk id="6" creationId="{00000000-0000-0000-0000-000000000000}"/>
          </ac:spMkLst>
        </pc:spChg>
      </pc:sldChg>
      <pc:sldChg chg="modSp add del">
        <pc:chgData name="Diego Mauricio Riaño Pachón" userId="3b77a96813978dae" providerId="LiveId" clId="{B9A14495-F2D6-4301-88A7-8B6F6371758A}" dt="2019-09-08T02:02:07.690" v="395" actId="2696"/>
        <pc:sldMkLst>
          <pc:docMk/>
          <pc:sldMk cId="1494966355" sldId="607"/>
        </pc:sldMkLst>
        <pc:spChg chg="mod">
          <ac:chgData name="Diego Mauricio Riaño Pachón" userId="3b77a96813978dae" providerId="LiveId" clId="{B9A14495-F2D6-4301-88A7-8B6F6371758A}" dt="2019-09-08T02:01:38.406" v="353"/>
          <ac:spMkLst>
            <pc:docMk/>
            <pc:sldMk cId="1494966355" sldId="607"/>
            <ac:spMk id="4" creationId="{00000000-0000-0000-0000-000000000000}"/>
          </ac:spMkLst>
        </pc:spChg>
      </pc:sldChg>
      <pc:sldChg chg="modSp add del">
        <pc:chgData name="Diego Mauricio Riaño Pachón" userId="3b77a96813978dae" providerId="LiveId" clId="{B9A14495-F2D6-4301-88A7-8B6F6371758A}" dt="2019-09-08T02:02:07.704" v="396" actId="2696"/>
        <pc:sldMkLst>
          <pc:docMk/>
          <pc:sldMk cId="1038740122" sldId="608"/>
        </pc:sldMkLst>
        <pc:spChg chg="mod">
          <ac:chgData name="Diego Mauricio Riaño Pachón" userId="3b77a96813978dae" providerId="LiveId" clId="{B9A14495-F2D6-4301-88A7-8B6F6371758A}" dt="2019-09-08T02:01:38.406" v="353"/>
          <ac:spMkLst>
            <pc:docMk/>
            <pc:sldMk cId="1038740122" sldId="608"/>
            <ac:spMk id="6" creationId="{00000000-0000-0000-0000-000000000000}"/>
          </ac:spMkLst>
        </pc:spChg>
      </pc:sldChg>
      <pc:sldChg chg="modSp add del">
        <pc:chgData name="Diego Mauricio Riaño Pachón" userId="3b77a96813978dae" providerId="LiveId" clId="{B9A14495-F2D6-4301-88A7-8B6F6371758A}" dt="2019-09-08T02:02:07.722" v="397" actId="2696"/>
        <pc:sldMkLst>
          <pc:docMk/>
          <pc:sldMk cId="4240394594" sldId="609"/>
        </pc:sldMkLst>
        <pc:spChg chg="mod">
          <ac:chgData name="Diego Mauricio Riaño Pachón" userId="3b77a96813978dae" providerId="LiveId" clId="{B9A14495-F2D6-4301-88A7-8B6F6371758A}" dt="2019-09-08T02:01:38.406" v="353"/>
          <ac:spMkLst>
            <pc:docMk/>
            <pc:sldMk cId="4240394594" sldId="609"/>
            <ac:spMk id="6" creationId="{00000000-0000-0000-0000-000000000000}"/>
          </ac:spMkLst>
        </pc:spChg>
      </pc:sldChg>
      <pc:sldChg chg="modSp add del">
        <pc:chgData name="Diego Mauricio Riaño Pachón" userId="3b77a96813978dae" providerId="LiveId" clId="{B9A14495-F2D6-4301-88A7-8B6F6371758A}" dt="2019-09-08T02:02:07.737" v="398" actId="2696"/>
        <pc:sldMkLst>
          <pc:docMk/>
          <pc:sldMk cId="362654351" sldId="610"/>
        </pc:sldMkLst>
        <pc:spChg chg="mod">
          <ac:chgData name="Diego Mauricio Riaño Pachón" userId="3b77a96813978dae" providerId="LiveId" clId="{B9A14495-F2D6-4301-88A7-8B6F6371758A}" dt="2019-09-08T02:01:38.406" v="353"/>
          <ac:spMkLst>
            <pc:docMk/>
            <pc:sldMk cId="362654351" sldId="610"/>
            <ac:spMk id="6" creationId="{00000000-0000-0000-0000-000000000000}"/>
          </ac:spMkLst>
        </pc:spChg>
      </pc:sldChg>
      <pc:sldChg chg="modSp add del">
        <pc:chgData name="Diego Mauricio Riaño Pachón" userId="3b77a96813978dae" providerId="LiveId" clId="{B9A14495-F2D6-4301-88A7-8B6F6371758A}" dt="2019-09-08T02:02:07.751" v="399" actId="2696"/>
        <pc:sldMkLst>
          <pc:docMk/>
          <pc:sldMk cId="2151816630" sldId="611"/>
        </pc:sldMkLst>
        <pc:spChg chg="mod">
          <ac:chgData name="Diego Mauricio Riaño Pachón" userId="3b77a96813978dae" providerId="LiveId" clId="{B9A14495-F2D6-4301-88A7-8B6F6371758A}" dt="2019-09-08T02:01:38.623" v="376" actId="27636"/>
          <ac:spMkLst>
            <pc:docMk/>
            <pc:sldMk cId="2151816630" sldId="611"/>
            <ac:spMk id="2" creationId="{00000000-0000-0000-0000-000000000000}"/>
          </ac:spMkLst>
        </pc:spChg>
        <pc:spChg chg="mod">
          <ac:chgData name="Diego Mauricio Riaño Pachón" userId="3b77a96813978dae" providerId="LiveId" clId="{B9A14495-F2D6-4301-88A7-8B6F6371758A}" dt="2019-09-08T02:01:38.406" v="353"/>
          <ac:spMkLst>
            <pc:docMk/>
            <pc:sldMk cId="2151816630" sldId="611"/>
            <ac:spMk id="6" creationId="{00000000-0000-0000-0000-000000000000}"/>
          </ac:spMkLst>
        </pc:spChg>
      </pc:sldChg>
      <pc:sldChg chg="modSp add del">
        <pc:chgData name="Diego Mauricio Riaño Pachón" userId="3b77a96813978dae" providerId="LiveId" clId="{B9A14495-F2D6-4301-88A7-8B6F6371758A}" dt="2019-09-08T02:02:07.767" v="400" actId="2696"/>
        <pc:sldMkLst>
          <pc:docMk/>
          <pc:sldMk cId="4245812064" sldId="612"/>
        </pc:sldMkLst>
        <pc:spChg chg="mod">
          <ac:chgData name="Diego Mauricio Riaño Pachón" userId="3b77a96813978dae" providerId="LiveId" clId="{B9A14495-F2D6-4301-88A7-8B6F6371758A}" dt="2019-09-08T02:01:38.632" v="377" actId="27636"/>
          <ac:spMkLst>
            <pc:docMk/>
            <pc:sldMk cId="4245812064" sldId="612"/>
            <ac:spMk id="2" creationId="{00000000-0000-0000-0000-000000000000}"/>
          </ac:spMkLst>
        </pc:spChg>
        <pc:spChg chg="mod">
          <ac:chgData name="Diego Mauricio Riaño Pachón" userId="3b77a96813978dae" providerId="LiveId" clId="{B9A14495-F2D6-4301-88A7-8B6F6371758A}" dt="2019-09-08T02:01:38.406" v="353"/>
          <ac:spMkLst>
            <pc:docMk/>
            <pc:sldMk cId="4245812064" sldId="612"/>
            <ac:spMk id="6" creationId="{00000000-0000-0000-0000-000000000000}"/>
          </ac:spMkLst>
        </pc:spChg>
      </pc:sldChg>
      <pc:sldChg chg="modSp add del">
        <pc:chgData name="Diego Mauricio Riaño Pachón" userId="3b77a96813978dae" providerId="LiveId" clId="{B9A14495-F2D6-4301-88A7-8B6F6371758A}" dt="2019-09-08T02:02:07.781" v="401" actId="2696"/>
        <pc:sldMkLst>
          <pc:docMk/>
          <pc:sldMk cId="2756409101" sldId="613"/>
        </pc:sldMkLst>
        <pc:spChg chg="mod">
          <ac:chgData name="Diego Mauricio Riaño Pachón" userId="3b77a96813978dae" providerId="LiveId" clId="{B9A14495-F2D6-4301-88A7-8B6F6371758A}" dt="2019-09-08T02:01:38.406" v="353"/>
          <ac:spMkLst>
            <pc:docMk/>
            <pc:sldMk cId="2756409101" sldId="613"/>
            <ac:spMk id="6" creationId="{00000000-0000-0000-0000-000000000000}"/>
          </ac:spMkLst>
        </pc:spChg>
      </pc:sldChg>
      <pc:sldChg chg="modSp add del">
        <pc:chgData name="Diego Mauricio Riaño Pachón" userId="3b77a96813978dae" providerId="LiveId" clId="{B9A14495-F2D6-4301-88A7-8B6F6371758A}" dt="2019-09-08T02:02:07.795" v="402" actId="2696"/>
        <pc:sldMkLst>
          <pc:docMk/>
          <pc:sldMk cId="730281287" sldId="614"/>
        </pc:sldMkLst>
        <pc:spChg chg="mod">
          <ac:chgData name="Diego Mauricio Riaño Pachón" userId="3b77a96813978dae" providerId="LiveId" clId="{B9A14495-F2D6-4301-88A7-8B6F6371758A}" dt="2019-09-08T02:01:38.638" v="378" actId="27636"/>
          <ac:spMkLst>
            <pc:docMk/>
            <pc:sldMk cId="730281287" sldId="614"/>
            <ac:spMk id="2" creationId="{00000000-0000-0000-0000-000000000000}"/>
          </ac:spMkLst>
        </pc:spChg>
        <pc:spChg chg="mod">
          <ac:chgData name="Diego Mauricio Riaño Pachón" userId="3b77a96813978dae" providerId="LiveId" clId="{B9A14495-F2D6-4301-88A7-8B6F6371758A}" dt="2019-09-08T02:01:38.406" v="353"/>
          <ac:spMkLst>
            <pc:docMk/>
            <pc:sldMk cId="730281287" sldId="614"/>
            <ac:spMk id="6" creationId="{00000000-0000-0000-0000-000000000000}"/>
          </ac:spMkLst>
        </pc:spChg>
      </pc:sldChg>
      <pc:sldChg chg="modSp add del">
        <pc:chgData name="Diego Mauricio Riaño Pachón" userId="3b77a96813978dae" providerId="LiveId" clId="{B9A14495-F2D6-4301-88A7-8B6F6371758A}" dt="2019-09-08T02:02:07.808" v="403" actId="2696"/>
        <pc:sldMkLst>
          <pc:docMk/>
          <pc:sldMk cId="2672668213" sldId="615"/>
        </pc:sldMkLst>
        <pc:spChg chg="mod">
          <ac:chgData name="Diego Mauricio Riaño Pachón" userId="3b77a96813978dae" providerId="LiveId" clId="{B9A14495-F2D6-4301-88A7-8B6F6371758A}" dt="2019-09-08T02:01:38.642" v="379" actId="27636"/>
          <ac:spMkLst>
            <pc:docMk/>
            <pc:sldMk cId="2672668213" sldId="615"/>
            <ac:spMk id="2" creationId="{00000000-0000-0000-0000-000000000000}"/>
          </ac:spMkLst>
        </pc:spChg>
        <pc:spChg chg="mod">
          <ac:chgData name="Diego Mauricio Riaño Pachón" userId="3b77a96813978dae" providerId="LiveId" clId="{B9A14495-F2D6-4301-88A7-8B6F6371758A}" dt="2019-09-08T02:01:38.406" v="353"/>
          <ac:spMkLst>
            <pc:docMk/>
            <pc:sldMk cId="2672668213" sldId="615"/>
            <ac:spMk id="6" creationId="{00000000-0000-0000-0000-000000000000}"/>
          </ac:spMkLst>
        </pc:spChg>
      </pc:sldChg>
      <pc:sldChg chg="modSp add del">
        <pc:chgData name="Diego Mauricio Riaño Pachón" userId="3b77a96813978dae" providerId="LiveId" clId="{B9A14495-F2D6-4301-88A7-8B6F6371758A}" dt="2019-09-08T02:02:07.821" v="404" actId="2696"/>
        <pc:sldMkLst>
          <pc:docMk/>
          <pc:sldMk cId="1196714528" sldId="616"/>
        </pc:sldMkLst>
        <pc:spChg chg="mod">
          <ac:chgData name="Diego Mauricio Riaño Pachón" userId="3b77a96813978dae" providerId="LiveId" clId="{B9A14495-F2D6-4301-88A7-8B6F6371758A}" dt="2019-09-08T02:01:38.647" v="380" actId="27636"/>
          <ac:spMkLst>
            <pc:docMk/>
            <pc:sldMk cId="1196714528" sldId="616"/>
            <ac:spMk id="2" creationId="{00000000-0000-0000-0000-000000000000}"/>
          </ac:spMkLst>
        </pc:spChg>
        <pc:spChg chg="mod">
          <ac:chgData name="Diego Mauricio Riaño Pachón" userId="3b77a96813978dae" providerId="LiveId" clId="{B9A14495-F2D6-4301-88A7-8B6F6371758A}" dt="2019-09-08T02:01:38.406" v="353"/>
          <ac:spMkLst>
            <pc:docMk/>
            <pc:sldMk cId="1196714528" sldId="616"/>
            <ac:spMk id="6" creationId="{00000000-0000-0000-0000-000000000000}"/>
          </ac:spMkLst>
        </pc:spChg>
      </pc:sldChg>
      <pc:sldChg chg="modSp add del">
        <pc:chgData name="Diego Mauricio Riaño Pachón" userId="3b77a96813978dae" providerId="LiveId" clId="{B9A14495-F2D6-4301-88A7-8B6F6371758A}" dt="2019-09-08T02:02:07.834" v="405" actId="2696"/>
        <pc:sldMkLst>
          <pc:docMk/>
          <pc:sldMk cId="163927569" sldId="617"/>
        </pc:sldMkLst>
        <pc:spChg chg="mod">
          <ac:chgData name="Diego Mauricio Riaño Pachón" userId="3b77a96813978dae" providerId="LiveId" clId="{B9A14495-F2D6-4301-88A7-8B6F6371758A}" dt="2019-09-08T02:01:38.652" v="381" actId="27636"/>
          <ac:spMkLst>
            <pc:docMk/>
            <pc:sldMk cId="163927569" sldId="617"/>
            <ac:spMk id="2" creationId="{00000000-0000-0000-0000-000000000000}"/>
          </ac:spMkLst>
        </pc:spChg>
        <pc:spChg chg="mod">
          <ac:chgData name="Diego Mauricio Riaño Pachón" userId="3b77a96813978dae" providerId="LiveId" clId="{B9A14495-F2D6-4301-88A7-8B6F6371758A}" dt="2019-09-08T02:01:38.406" v="353"/>
          <ac:spMkLst>
            <pc:docMk/>
            <pc:sldMk cId="163927569" sldId="617"/>
            <ac:spMk id="6" creationId="{00000000-0000-0000-0000-000000000000}"/>
          </ac:spMkLst>
        </pc:spChg>
      </pc:sldChg>
      <pc:sldChg chg="modSp add del">
        <pc:chgData name="Diego Mauricio Riaño Pachón" userId="3b77a96813978dae" providerId="LiveId" clId="{B9A14495-F2D6-4301-88A7-8B6F6371758A}" dt="2019-09-08T02:02:07.846" v="406" actId="2696"/>
        <pc:sldMkLst>
          <pc:docMk/>
          <pc:sldMk cId="1986223413" sldId="618"/>
        </pc:sldMkLst>
        <pc:spChg chg="mod">
          <ac:chgData name="Diego Mauricio Riaño Pachón" userId="3b77a96813978dae" providerId="LiveId" clId="{B9A14495-F2D6-4301-88A7-8B6F6371758A}" dt="2019-09-08T02:01:38.655" v="382" actId="27636"/>
          <ac:spMkLst>
            <pc:docMk/>
            <pc:sldMk cId="1986223413" sldId="618"/>
            <ac:spMk id="2" creationId="{00000000-0000-0000-0000-000000000000}"/>
          </ac:spMkLst>
        </pc:spChg>
        <pc:spChg chg="mod">
          <ac:chgData name="Diego Mauricio Riaño Pachón" userId="3b77a96813978dae" providerId="LiveId" clId="{B9A14495-F2D6-4301-88A7-8B6F6371758A}" dt="2019-09-08T02:01:38.406" v="353"/>
          <ac:spMkLst>
            <pc:docMk/>
            <pc:sldMk cId="1986223413" sldId="618"/>
            <ac:spMk id="6" creationId="{00000000-0000-0000-0000-000000000000}"/>
          </ac:spMkLst>
        </pc:spChg>
      </pc:sldChg>
      <pc:sldChg chg="modSp add del">
        <pc:chgData name="Diego Mauricio Riaño Pachón" userId="3b77a96813978dae" providerId="LiveId" clId="{B9A14495-F2D6-4301-88A7-8B6F6371758A}" dt="2019-09-08T02:02:07.859" v="407" actId="2696"/>
        <pc:sldMkLst>
          <pc:docMk/>
          <pc:sldMk cId="4117943070" sldId="619"/>
        </pc:sldMkLst>
        <pc:spChg chg="mod">
          <ac:chgData name="Diego Mauricio Riaño Pachón" userId="3b77a96813978dae" providerId="LiveId" clId="{B9A14495-F2D6-4301-88A7-8B6F6371758A}" dt="2019-09-08T02:01:38.664" v="383" actId="27636"/>
          <ac:spMkLst>
            <pc:docMk/>
            <pc:sldMk cId="4117943070" sldId="619"/>
            <ac:spMk id="2" creationId="{00000000-0000-0000-0000-000000000000}"/>
          </ac:spMkLst>
        </pc:spChg>
        <pc:spChg chg="mod">
          <ac:chgData name="Diego Mauricio Riaño Pachón" userId="3b77a96813978dae" providerId="LiveId" clId="{B9A14495-F2D6-4301-88A7-8B6F6371758A}" dt="2019-09-08T02:01:38.406" v="353"/>
          <ac:spMkLst>
            <pc:docMk/>
            <pc:sldMk cId="4117943070" sldId="619"/>
            <ac:spMk id="6" creationId="{00000000-0000-0000-0000-000000000000}"/>
          </ac:spMkLst>
        </pc:spChg>
      </pc:sldChg>
      <pc:sldChg chg="modSp add del">
        <pc:chgData name="Diego Mauricio Riaño Pachón" userId="3b77a96813978dae" providerId="LiveId" clId="{B9A14495-F2D6-4301-88A7-8B6F6371758A}" dt="2019-09-08T02:02:07.874" v="408" actId="2696"/>
        <pc:sldMkLst>
          <pc:docMk/>
          <pc:sldMk cId="3342286160" sldId="620"/>
        </pc:sldMkLst>
        <pc:spChg chg="mod">
          <ac:chgData name="Diego Mauricio Riaño Pachón" userId="3b77a96813978dae" providerId="LiveId" clId="{B9A14495-F2D6-4301-88A7-8B6F6371758A}" dt="2019-09-08T02:01:38.406" v="353"/>
          <ac:spMkLst>
            <pc:docMk/>
            <pc:sldMk cId="3342286160" sldId="620"/>
            <ac:spMk id="4" creationId="{00000000-0000-0000-0000-000000000000}"/>
          </ac:spMkLst>
        </pc:spChg>
      </pc:sldChg>
      <pc:sldChg chg="modSp add del">
        <pc:chgData name="Diego Mauricio Riaño Pachón" userId="3b77a96813978dae" providerId="LiveId" clId="{B9A14495-F2D6-4301-88A7-8B6F6371758A}" dt="2019-09-08T02:02:07.888" v="409" actId="2696"/>
        <pc:sldMkLst>
          <pc:docMk/>
          <pc:sldMk cId="275441126" sldId="621"/>
        </pc:sldMkLst>
        <pc:spChg chg="mod">
          <ac:chgData name="Diego Mauricio Riaño Pachón" userId="3b77a96813978dae" providerId="LiveId" clId="{B9A14495-F2D6-4301-88A7-8B6F6371758A}" dt="2019-09-08T02:01:38.669" v="384" actId="27636"/>
          <ac:spMkLst>
            <pc:docMk/>
            <pc:sldMk cId="275441126" sldId="621"/>
            <ac:spMk id="2" creationId="{00000000-0000-0000-0000-000000000000}"/>
          </ac:spMkLst>
        </pc:spChg>
        <pc:spChg chg="mod">
          <ac:chgData name="Diego Mauricio Riaño Pachón" userId="3b77a96813978dae" providerId="LiveId" clId="{B9A14495-F2D6-4301-88A7-8B6F6371758A}" dt="2019-09-08T02:01:38.406" v="353"/>
          <ac:spMkLst>
            <pc:docMk/>
            <pc:sldMk cId="275441126" sldId="621"/>
            <ac:spMk id="4" creationId="{00000000-0000-0000-0000-000000000000}"/>
          </ac:spMkLst>
        </pc:spChg>
      </pc:sldChg>
      <pc:sldChg chg="modSp add del">
        <pc:chgData name="Diego Mauricio Riaño Pachón" userId="3b77a96813978dae" providerId="LiveId" clId="{B9A14495-F2D6-4301-88A7-8B6F6371758A}" dt="2019-09-08T02:02:07.902" v="410" actId="2696"/>
        <pc:sldMkLst>
          <pc:docMk/>
          <pc:sldMk cId="2141618081" sldId="622"/>
        </pc:sldMkLst>
        <pc:spChg chg="mod">
          <ac:chgData name="Diego Mauricio Riaño Pachón" userId="3b77a96813978dae" providerId="LiveId" clId="{B9A14495-F2D6-4301-88A7-8B6F6371758A}" dt="2019-09-08T02:01:38.671" v="385" actId="27636"/>
          <ac:spMkLst>
            <pc:docMk/>
            <pc:sldMk cId="2141618081" sldId="622"/>
            <ac:spMk id="2" creationId="{00000000-0000-0000-0000-000000000000}"/>
          </ac:spMkLst>
        </pc:spChg>
        <pc:spChg chg="mod">
          <ac:chgData name="Diego Mauricio Riaño Pachón" userId="3b77a96813978dae" providerId="LiveId" clId="{B9A14495-F2D6-4301-88A7-8B6F6371758A}" dt="2019-09-08T02:01:38.406" v="353"/>
          <ac:spMkLst>
            <pc:docMk/>
            <pc:sldMk cId="2141618081" sldId="622"/>
            <ac:spMk id="4" creationId="{00000000-0000-0000-0000-000000000000}"/>
          </ac:spMkLst>
        </pc:spChg>
      </pc:sldChg>
      <pc:sldChg chg="modSp add del">
        <pc:chgData name="Diego Mauricio Riaño Pachón" userId="3b77a96813978dae" providerId="LiveId" clId="{B9A14495-F2D6-4301-88A7-8B6F6371758A}" dt="2019-09-08T02:02:07.914" v="411" actId="2696"/>
        <pc:sldMkLst>
          <pc:docMk/>
          <pc:sldMk cId="3577702951" sldId="623"/>
        </pc:sldMkLst>
        <pc:spChg chg="mod">
          <ac:chgData name="Diego Mauricio Riaño Pachón" userId="3b77a96813978dae" providerId="LiveId" clId="{B9A14495-F2D6-4301-88A7-8B6F6371758A}" dt="2019-09-08T02:01:38.681" v="386" actId="27636"/>
          <ac:spMkLst>
            <pc:docMk/>
            <pc:sldMk cId="3577702951" sldId="623"/>
            <ac:spMk id="2" creationId="{00000000-0000-0000-0000-000000000000}"/>
          </ac:spMkLst>
        </pc:spChg>
        <pc:spChg chg="mod">
          <ac:chgData name="Diego Mauricio Riaño Pachón" userId="3b77a96813978dae" providerId="LiveId" clId="{B9A14495-F2D6-4301-88A7-8B6F6371758A}" dt="2019-09-08T02:01:38.406" v="353"/>
          <ac:spMkLst>
            <pc:docMk/>
            <pc:sldMk cId="3577702951" sldId="623"/>
            <ac:spMk id="4" creationId="{00000000-0000-0000-0000-000000000000}"/>
          </ac:spMkLst>
        </pc:spChg>
      </pc:sldChg>
      <pc:sldChg chg="modSp add del">
        <pc:chgData name="Diego Mauricio Riaño Pachón" userId="3b77a96813978dae" providerId="LiveId" clId="{B9A14495-F2D6-4301-88A7-8B6F6371758A}" dt="2019-09-08T02:02:07.925" v="412" actId="2696"/>
        <pc:sldMkLst>
          <pc:docMk/>
          <pc:sldMk cId="3516866250" sldId="624"/>
        </pc:sldMkLst>
        <pc:spChg chg="mod">
          <ac:chgData name="Diego Mauricio Riaño Pachón" userId="3b77a96813978dae" providerId="LiveId" clId="{B9A14495-F2D6-4301-88A7-8B6F6371758A}" dt="2019-09-08T02:01:38.406" v="353"/>
          <ac:spMkLst>
            <pc:docMk/>
            <pc:sldMk cId="3516866250" sldId="624"/>
            <ac:spMk id="6" creationId="{00000000-0000-0000-0000-000000000000}"/>
          </ac:spMkLst>
        </pc:spChg>
      </pc:sldChg>
      <pc:sldChg chg="modSp add del">
        <pc:chgData name="Diego Mauricio Riaño Pachón" userId="3b77a96813978dae" providerId="LiveId" clId="{B9A14495-F2D6-4301-88A7-8B6F6371758A}" dt="2019-09-08T02:02:07.938" v="413" actId="2696"/>
        <pc:sldMkLst>
          <pc:docMk/>
          <pc:sldMk cId="3644928117" sldId="625"/>
        </pc:sldMkLst>
        <pc:spChg chg="mod">
          <ac:chgData name="Diego Mauricio Riaño Pachón" userId="3b77a96813978dae" providerId="LiveId" clId="{B9A14495-F2D6-4301-88A7-8B6F6371758A}" dt="2019-09-08T02:01:38.406" v="353"/>
          <ac:spMkLst>
            <pc:docMk/>
            <pc:sldMk cId="3644928117" sldId="625"/>
            <ac:spMk id="6" creationId="{00000000-0000-0000-0000-000000000000}"/>
          </ac:spMkLst>
        </pc:spChg>
      </pc:sldChg>
      <pc:sldChg chg="modSp add del">
        <pc:chgData name="Diego Mauricio Riaño Pachón" userId="3b77a96813978dae" providerId="LiveId" clId="{B9A14495-F2D6-4301-88A7-8B6F6371758A}" dt="2019-09-08T02:02:07.949" v="414" actId="2696"/>
        <pc:sldMkLst>
          <pc:docMk/>
          <pc:sldMk cId="1862462757" sldId="626"/>
        </pc:sldMkLst>
        <pc:spChg chg="mod">
          <ac:chgData name="Diego Mauricio Riaño Pachón" userId="3b77a96813978dae" providerId="LiveId" clId="{B9A14495-F2D6-4301-88A7-8B6F6371758A}" dt="2019-09-08T02:01:38.406" v="353"/>
          <ac:spMkLst>
            <pc:docMk/>
            <pc:sldMk cId="1862462757" sldId="626"/>
            <ac:spMk id="6" creationId="{00000000-0000-0000-0000-000000000000}"/>
          </ac:spMkLst>
        </pc:spChg>
      </pc:sldChg>
      <pc:sldChg chg="modSp add del">
        <pc:chgData name="Diego Mauricio Riaño Pachón" userId="3b77a96813978dae" providerId="LiveId" clId="{B9A14495-F2D6-4301-88A7-8B6F6371758A}" dt="2019-09-08T02:02:07.959" v="415" actId="2696"/>
        <pc:sldMkLst>
          <pc:docMk/>
          <pc:sldMk cId="1204084727" sldId="627"/>
        </pc:sldMkLst>
        <pc:spChg chg="mod">
          <ac:chgData name="Diego Mauricio Riaño Pachón" userId="3b77a96813978dae" providerId="LiveId" clId="{B9A14495-F2D6-4301-88A7-8B6F6371758A}" dt="2019-09-08T02:01:38.406" v="353"/>
          <ac:spMkLst>
            <pc:docMk/>
            <pc:sldMk cId="1204084727" sldId="627"/>
            <ac:spMk id="6" creationId="{00000000-0000-0000-0000-000000000000}"/>
          </ac:spMkLst>
        </pc:spChg>
      </pc:sldChg>
      <pc:sldChg chg="modSp add del">
        <pc:chgData name="Diego Mauricio Riaño Pachón" userId="3b77a96813978dae" providerId="LiveId" clId="{B9A14495-F2D6-4301-88A7-8B6F6371758A}" dt="2019-09-08T02:02:07.973" v="416" actId="2696"/>
        <pc:sldMkLst>
          <pc:docMk/>
          <pc:sldMk cId="2720402911" sldId="628"/>
        </pc:sldMkLst>
        <pc:spChg chg="mod">
          <ac:chgData name="Diego Mauricio Riaño Pachón" userId="3b77a96813978dae" providerId="LiveId" clId="{B9A14495-F2D6-4301-88A7-8B6F6371758A}" dt="2019-09-08T02:01:38.406" v="353"/>
          <ac:spMkLst>
            <pc:docMk/>
            <pc:sldMk cId="2720402911" sldId="628"/>
            <ac:spMk id="6" creationId="{00000000-0000-0000-0000-000000000000}"/>
          </ac:spMkLst>
        </pc:spChg>
      </pc:sldChg>
      <pc:sldChg chg="modSp add del">
        <pc:chgData name="Diego Mauricio Riaño Pachón" userId="3b77a96813978dae" providerId="LiveId" clId="{B9A14495-F2D6-4301-88A7-8B6F6371758A}" dt="2019-09-08T02:02:07.987" v="417" actId="2696"/>
        <pc:sldMkLst>
          <pc:docMk/>
          <pc:sldMk cId="2922500286" sldId="629"/>
        </pc:sldMkLst>
        <pc:spChg chg="mod">
          <ac:chgData name="Diego Mauricio Riaño Pachón" userId="3b77a96813978dae" providerId="LiveId" clId="{B9A14495-F2D6-4301-88A7-8B6F6371758A}" dt="2019-09-08T02:01:38.406" v="353"/>
          <ac:spMkLst>
            <pc:docMk/>
            <pc:sldMk cId="2922500286" sldId="629"/>
            <ac:spMk id="6" creationId="{00000000-0000-0000-0000-000000000000}"/>
          </ac:spMkLst>
        </pc:spChg>
      </pc:sldChg>
      <pc:sldChg chg="modSp add del">
        <pc:chgData name="Diego Mauricio Riaño Pachón" userId="3b77a96813978dae" providerId="LiveId" clId="{B9A14495-F2D6-4301-88A7-8B6F6371758A}" dt="2019-09-08T02:02:07.998" v="418" actId="2696"/>
        <pc:sldMkLst>
          <pc:docMk/>
          <pc:sldMk cId="401817792" sldId="630"/>
        </pc:sldMkLst>
        <pc:spChg chg="mod">
          <ac:chgData name="Diego Mauricio Riaño Pachón" userId="3b77a96813978dae" providerId="LiveId" clId="{B9A14495-F2D6-4301-88A7-8B6F6371758A}" dt="2019-09-08T02:01:38.406" v="353"/>
          <ac:spMkLst>
            <pc:docMk/>
            <pc:sldMk cId="401817792" sldId="630"/>
            <ac:spMk id="4" creationId="{00000000-0000-0000-0000-000000000000}"/>
          </ac:spMkLst>
        </pc:spChg>
      </pc:sldChg>
      <pc:sldChg chg="modSp add del">
        <pc:chgData name="Diego Mauricio Riaño Pachón" userId="3b77a96813978dae" providerId="LiveId" clId="{B9A14495-F2D6-4301-88A7-8B6F6371758A}" dt="2019-09-08T02:02:07.587" v="388" actId="2696"/>
        <pc:sldMkLst>
          <pc:docMk/>
          <pc:sldMk cId="1728988636" sldId="631"/>
        </pc:sldMkLst>
        <pc:spChg chg="mod">
          <ac:chgData name="Diego Mauricio Riaño Pachón" userId="3b77a96813978dae" providerId="LiveId" clId="{B9A14495-F2D6-4301-88A7-8B6F6371758A}" dt="2019-09-08T02:01:38.406" v="353"/>
          <ac:spMkLst>
            <pc:docMk/>
            <pc:sldMk cId="1728988636" sldId="631"/>
            <ac:spMk id="4" creationId="{00000000-0000-0000-0000-000000000000}"/>
          </ac:spMkLst>
        </pc:spChg>
      </pc:sldChg>
      <pc:sldChg chg="add">
        <pc:chgData name="Diego Mauricio Riaño Pachón" userId="3b77a96813978dae" providerId="LiveId" clId="{B9A14495-F2D6-4301-88A7-8B6F6371758A}" dt="2019-09-08T02:01:55.472" v="387"/>
        <pc:sldMkLst>
          <pc:docMk/>
          <pc:sldMk cId="3743614937" sldId="632"/>
        </pc:sldMkLst>
      </pc:sldChg>
      <pc:sldChg chg="add">
        <pc:chgData name="Diego Mauricio Riaño Pachón" userId="3b77a96813978dae" providerId="LiveId" clId="{B9A14495-F2D6-4301-88A7-8B6F6371758A}" dt="2019-09-08T02:01:55.472" v="387"/>
        <pc:sldMkLst>
          <pc:docMk/>
          <pc:sldMk cId="2070925295" sldId="633"/>
        </pc:sldMkLst>
      </pc:sldChg>
      <pc:sldChg chg="add">
        <pc:chgData name="Diego Mauricio Riaño Pachón" userId="3b77a96813978dae" providerId="LiveId" clId="{B9A14495-F2D6-4301-88A7-8B6F6371758A}" dt="2019-09-08T02:01:55.472" v="387"/>
        <pc:sldMkLst>
          <pc:docMk/>
          <pc:sldMk cId="471563427" sldId="634"/>
        </pc:sldMkLst>
      </pc:sldChg>
      <pc:sldChg chg="add">
        <pc:chgData name="Diego Mauricio Riaño Pachón" userId="3b77a96813978dae" providerId="LiveId" clId="{B9A14495-F2D6-4301-88A7-8B6F6371758A}" dt="2019-09-08T02:01:55.472" v="387"/>
        <pc:sldMkLst>
          <pc:docMk/>
          <pc:sldMk cId="2714071733" sldId="635"/>
        </pc:sldMkLst>
      </pc:sldChg>
      <pc:sldChg chg="add">
        <pc:chgData name="Diego Mauricio Riaño Pachón" userId="3b77a96813978dae" providerId="LiveId" clId="{B9A14495-F2D6-4301-88A7-8B6F6371758A}" dt="2019-09-08T02:01:55.472" v="387"/>
        <pc:sldMkLst>
          <pc:docMk/>
          <pc:sldMk cId="3881060614" sldId="636"/>
        </pc:sldMkLst>
      </pc:sldChg>
      <pc:sldChg chg="add">
        <pc:chgData name="Diego Mauricio Riaño Pachón" userId="3b77a96813978dae" providerId="LiveId" clId="{B9A14495-F2D6-4301-88A7-8B6F6371758A}" dt="2019-09-08T02:01:55.472" v="387"/>
        <pc:sldMkLst>
          <pc:docMk/>
          <pc:sldMk cId="2790217086" sldId="637"/>
        </pc:sldMkLst>
      </pc:sldChg>
      <pc:sldChg chg="add">
        <pc:chgData name="Diego Mauricio Riaño Pachón" userId="3b77a96813978dae" providerId="LiveId" clId="{B9A14495-F2D6-4301-88A7-8B6F6371758A}" dt="2019-09-08T02:01:55.472" v="387"/>
        <pc:sldMkLst>
          <pc:docMk/>
          <pc:sldMk cId="2160325786" sldId="638"/>
        </pc:sldMkLst>
      </pc:sldChg>
      <pc:sldChg chg="add">
        <pc:chgData name="Diego Mauricio Riaño Pachón" userId="3b77a96813978dae" providerId="LiveId" clId="{B9A14495-F2D6-4301-88A7-8B6F6371758A}" dt="2019-09-08T02:01:55.472" v="387"/>
        <pc:sldMkLst>
          <pc:docMk/>
          <pc:sldMk cId="1233052008" sldId="639"/>
        </pc:sldMkLst>
      </pc:sldChg>
      <pc:sldChg chg="add">
        <pc:chgData name="Diego Mauricio Riaño Pachón" userId="3b77a96813978dae" providerId="LiveId" clId="{B9A14495-F2D6-4301-88A7-8B6F6371758A}" dt="2019-09-08T02:01:55.472" v="387"/>
        <pc:sldMkLst>
          <pc:docMk/>
          <pc:sldMk cId="2932994214" sldId="640"/>
        </pc:sldMkLst>
      </pc:sldChg>
      <pc:sldChg chg="add">
        <pc:chgData name="Diego Mauricio Riaño Pachón" userId="3b77a96813978dae" providerId="LiveId" clId="{B9A14495-F2D6-4301-88A7-8B6F6371758A}" dt="2019-09-08T02:01:55.472" v="387"/>
        <pc:sldMkLst>
          <pc:docMk/>
          <pc:sldMk cId="480166823" sldId="641"/>
        </pc:sldMkLst>
      </pc:sldChg>
      <pc:sldChg chg="add">
        <pc:chgData name="Diego Mauricio Riaño Pachón" userId="3b77a96813978dae" providerId="LiveId" clId="{B9A14495-F2D6-4301-88A7-8B6F6371758A}" dt="2019-09-08T02:01:55.472" v="387"/>
        <pc:sldMkLst>
          <pc:docMk/>
          <pc:sldMk cId="4179058275" sldId="642"/>
        </pc:sldMkLst>
      </pc:sldChg>
      <pc:sldChg chg="add">
        <pc:chgData name="Diego Mauricio Riaño Pachón" userId="3b77a96813978dae" providerId="LiveId" clId="{B9A14495-F2D6-4301-88A7-8B6F6371758A}" dt="2019-09-08T02:01:55.472" v="387"/>
        <pc:sldMkLst>
          <pc:docMk/>
          <pc:sldMk cId="419657873" sldId="643"/>
        </pc:sldMkLst>
      </pc:sldChg>
      <pc:sldChg chg="add">
        <pc:chgData name="Diego Mauricio Riaño Pachón" userId="3b77a96813978dae" providerId="LiveId" clId="{B9A14495-F2D6-4301-88A7-8B6F6371758A}" dt="2019-09-08T02:01:55.472" v="387"/>
        <pc:sldMkLst>
          <pc:docMk/>
          <pc:sldMk cId="1901875842" sldId="644"/>
        </pc:sldMkLst>
      </pc:sldChg>
      <pc:sldChg chg="add">
        <pc:chgData name="Diego Mauricio Riaño Pachón" userId="3b77a96813978dae" providerId="LiveId" clId="{B9A14495-F2D6-4301-88A7-8B6F6371758A}" dt="2019-09-08T02:01:55.472" v="387"/>
        <pc:sldMkLst>
          <pc:docMk/>
          <pc:sldMk cId="4164136280" sldId="645"/>
        </pc:sldMkLst>
      </pc:sldChg>
      <pc:sldChg chg="add">
        <pc:chgData name="Diego Mauricio Riaño Pachón" userId="3b77a96813978dae" providerId="LiveId" clId="{B9A14495-F2D6-4301-88A7-8B6F6371758A}" dt="2019-09-08T02:01:55.472" v="387"/>
        <pc:sldMkLst>
          <pc:docMk/>
          <pc:sldMk cId="3694493682" sldId="646"/>
        </pc:sldMkLst>
      </pc:sldChg>
      <pc:sldChg chg="add">
        <pc:chgData name="Diego Mauricio Riaño Pachón" userId="3b77a96813978dae" providerId="LiveId" clId="{B9A14495-F2D6-4301-88A7-8B6F6371758A}" dt="2019-09-08T02:01:55.472" v="387"/>
        <pc:sldMkLst>
          <pc:docMk/>
          <pc:sldMk cId="798611369" sldId="647"/>
        </pc:sldMkLst>
      </pc:sldChg>
      <pc:sldChg chg="add">
        <pc:chgData name="Diego Mauricio Riaño Pachón" userId="3b77a96813978dae" providerId="LiveId" clId="{B9A14495-F2D6-4301-88A7-8B6F6371758A}" dt="2019-09-08T02:01:55.472" v="387"/>
        <pc:sldMkLst>
          <pc:docMk/>
          <pc:sldMk cId="1856606108" sldId="648"/>
        </pc:sldMkLst>
      </pc:sldChg>
      <pc:sldChg chg="add">
        <pc:chgData name="Diego Mauricio Riaño Pachón" userId="3b77a96813978dae" providerId="LiveId" clId="{B9A14495-F2D6-4301-88A7-8B6F6371758A}" dt="2019-09-08T02:01:55.472" v="387"/>
        <pc:sldMkLst>
          <pc:docMk/>
          <pc:sldMk cId="2107618931" sldId="649"/>
        </pc:sldMkLst>
      </pc:sldChg>
      <pc:sldChg chg="add">
        <pc:chgData name="Diego Mauricio Riaño Pachón" userId="3b77a96813978dae" providerId="LiveId" clId="{B9A14495-F2D6-4301-88A7-8B6F6371758A}" dt="2019-09-08T02:01:55.472" v="387"/>
        <pc:sldMkLst>
          <pc:docMk/>
          <pc:sldMk cId="4082469755" sldId="650"/>
        </pc:sldMkLst>
      </pc:sldChg>
      <pc:sldChg chg="add">
        <pc:chgData name="Diego Mauricio Riaño Pachón" userId="3b77a96813978dae" providerId="LiveId" clId="{B9A14495-F2D6-4301-88A7-8B6F6371758A}" dt="2019-09-08T02:01:55.472" v="387"/>
        <pc:sldMkLst>
          <pc:docMk/>
          <pc:sldMk cId="3025852578" sldId="651"/>
        </pc:sldMkLst>
      </pc:sldChg>
      <pc:sldChg chg="add">
        <pc:chgData name="Diego Mauricio Riaño Pachón" userId="3b77a96813978dae" providerId="LiveId" clId="{B9A14495-F2D6-4301-88A7-8B6F6371758A}" dt="2019-09-08T02:01:55.472" v="387"/>
        <pc:sldMkLst>
          <pc:docMk/>
          <pc:sldMk cId="2402166569" sldId="652"/>
        </pc:sldMkLst>
      </pc:sldChg>
      <pc:sldChg chg="add">
        <pc:chgData name="Diego Mauricio Riaño Pachón" userId="3b77a96813978dae" providerId="LiveId" clId="{B9A14495-F2D6-4301-88A7-8B6F6371758A}" dt="2019-09-08T02:01:55.472" v="387"/>
        <pc:sldMkLst>
          <pc:docMk/>
          <pc:sldMk cId="1789987127" sldId="653"/>
        </pc:sldMkLst>
      </pc:sldChg>
      <pc:sldChg chg="add">
        <pc:chgData name="Diego Mauricio Riaño Pachón" userId="3b77a96813978dae" providerId="LiveId" clId="{B9A14495-F2D6-4301-88A7-8B6F6371758A}" dt="2019-09-08T02:01:55.472" v="387"/>
        <pc:sldMkLst>
          <pc:docMk/>
          <pc:sldMk cId="505692160" sldId="654"/>
        </pc:sldMkLst>
      </pc:sldChg>
      <pc:sldChg chg="add">
        <pc:chgData name="Diego Mauricio Riaño Pachón" userId="3b77a96813978dae" providerId="LiveId" clId="{B9A14495-F2D6-4301-88A7-8B6F6371758A}" dt="2019-09-08T02:01:55.472" v="387"/>
        <pc:sldMkLst>
          <pc:docMk/>
          <pc:sldMk cId="2258618015" sldId="655"/>
        </pc:sldMkLst>
      </pc:sldChg>
      <pc:sldChg chg="add">
        <pc:chgData name="Diego Mauricio Riaño Pachón" userId="3b77a96813978dae" providerId="LiveId" clId="{B9A14495-F2D6-4301-88A7-8B6F6371758A}" dt="2019-09-08T02:01:55.472" v="387"/>
        <pc:sldMkLst>
          <pc:docMk/>
          <pc:sldMk cId="2140588273" sldId="656"/>
        </pc:sldMkLst>
      </pc:sldChg>
      <pc:sldChg chg="add">
        <pc:chgData name="Diego Mauricio Riaño Pachón" userId="3b77a96813978dae" providerId="LiveId" clId="{B9A14495-F2D6-4301-88A7-8B6F6371758A}" dt="2019-09-08T02:01:55.472" v="387"/>
        <pc:sldMkLst>
          <pc:docMk/>
          <pc:sldMk cId="1774618146" sldId="657"/>
        </pc:sldMkLst>
      </pc:sldChg>
      <pc:sldChg chg="add">
        <pc:chgData name="Diego Mauricio Riaño Pachón" userId="3b77a96813978dae" providerId="LiveId" clId="{B9A14495-F2D6-4301-88A7-8B6F6371758A}" dt="2019-09-08T02:01:55.472" v="387"/>
        <pc:sldMkLst>
          <pc:docMk/>
          <pc:sldMk cId="1950190706" sldId="658"/>
        </pc:sldMkLst>
      </pc:sldChg>
      <pc:sldChg chg="add">
        <pc:chgData name="Diego Mauricio Riaño Pachón" userId="3b77a96813978dae" providerId="LiveId" clId="{B9A14495-F2D6-4301-88A7-8B6F6371758A}" dt="2019-09-08T02:01:55.472" v="387"/>
        <pc:sldMkLst>
          <pc:docMk/>
          <pc:sldMk cId="3038843883" sldId="659"/>
        </pc:sldMkLst>
      </pc:sldChg>
      <pc:sldChg chg="add">
        <pc:chgData name="Diego Mauricio Riaño Pachón" userId="3b77a96813978dae" providerId="LiveId" clId="{B9A14495-F2D6-4301-88A7-8B6F6371758A}" dt="2019-09-08T02:01:55.472" v="387"/>
        <pc:sldMkLst>
          <pc:docMk/>
          <pc:sldMk cId="1074564914" sldId="660"/>
        </pc:sldMkLst>
      </pc:sldChg>
      <pc:sldChg chg="add">
        <pc:chgData name="Diego Mauricio Riaño Pachón" userId="3b77a96813978dae" providerId="LiveId" clId="{B9A14495-F2D6-4301-88A7-8B6F6371758A}" dt="2019-09-08T02:01:55.472" v="387"/>
        <pc:sldMkLst>
          <pc:docMk/>
          <pc:sldMk cId="1681265383" sldId="661"/>
        </pc:sldMkLst>
      </pc:sldChg>
      <pc:sldChg chg="add">
        <pc:chgData name="Diego Mauricio Riaño Pachón" userId="3b77a96813978dae" providerId="LiveId" clId="{B9A14495-F2D6-4301-88A7-8B6F6371758A}" dt="2019-09-08T02:01:55.472" v="387"/>
        <pc:sldMkLst>
          <pc:docMk/>
          <pc:sldMk cId="3835556952" sldId="662"/>
        </pc:sldMkLst>
      </pc:sldChg>
      <pc:sldChg chg="add">
        <pc:chgData name="Diego Mauricio Riaño Pachón" userId="3b77a96813978dae" providerId="LiveId" clId="{B9A14495-F2D6-4301-88A7-8B6F6371758A}" dt="2019-09-08T02:01:55.472" v="387"/>
        <pc:sldMkLst>
          <pc:docMk/>
          <pc:sldMk cId="3854401453" sldId="663"/>
        </pc:sldMkLst>
      </pc:sldChg>
      <pc:sldChg chg="add">
        <pc:chgData name="Diego Mauricio Riaño Pachón" userId="3b77a96813978dae" providerId="LiveId" clId="{B9A14495-F2D6-4301-88A7-8B6F6371758A}" dt="2019-09-08T02:01:55.472" v="387"/>
        <pc:sldMkLst>
          <pc:docMk/>
          <pc:sldMk cId="668229526" sldId="664"/>
        </pc:sldMkLst>
      </pc:sldChg>
      <pc:sldChg chg="add">
        <pc:chgData name="Diego Mauricio Riaño Pachón" userId="3b77a96813978dae" providerId="LiveId" clId="{B9A14495-F2D6-4301-88A7-8B6F6371758A}" dt="2019-09-08T02:01:55.472" v="387"/>
        <pc:sldMkLst>
          <pc:docMk/>
          <pc:sldMk cId="1298502254" sldId="665"/>
        </pc:sldMkLst>
      </pc:sldChg>
      <pc:sldChg chg="add">
        <pc:chgData name="Diego Mauricio Riaño Pachón" userId="3b77a96813978dae" providerId="LiveId" clId="{B9A14495-F2D6-4301-88A7-8B6F6371758A}" dt="2019-09-08T02:01:55.472" v="387"/>
        <pc:sldMkLst>
          <pc:docMk/>
          <pc:sldMk cId="1413133679" sldId="666"/>
        </pc:sldMkLst>
      </pc:sldChg>
      <pc:sldChg chg="add">
        <pc:chgData name="Diego Mauricio Riaño Pachón" userId="3b77a96813978dae" providerId="LiveId" clId="{B9A14495-F2D6-4301-88A7-8B6F6371758A}" dt="2019-09-08T02:01:55.472" v="387"/>
        <pc:sldMkLst>
          <pc:docMk/>
          <pc:sldMk cId="1426542569" sldId="667"/>
        </pc:sldMkLst>
      </pc:sldChg>
      <pc:sldChg chg="add">
        <pc:chgData name="Diego Mauricio Riaño Pachón" userId="3b77a96813978dae" providerId="LiveId" clId="{B9A14495-F2D6-4301-88A7-8B6F6371758A}" dt="2019-09-08T02:01:55.472" v="387"/>
        <pc:sldMkLst>
          <pc:docMk/>
          <pc:sldMk cId="3468663047" sldId="668"/>
        </pc:sldMkLst>
      </pc:sldChg>
      <pc:sldChg chg="add">
        <pc:chgData name="Diego Mauricio Riaño Pachón" userId="3b77a96813978dae" providerId="LiveId" clId="{B9A14495-F2D6-4301-88A7-8B6F6371758A}" dt="2019-09-08T02:01:55.472" v="387"/>
        <pc:sldMkLst>
          <pc:docMk/>
          <pc:sldMk cId="4091239365" sldId="669"/>
        </pc:sldMkLst>
      </pc:sldChg>
      <pc:sldChg chg="add">
        <pc:chgData name="Diego Mauricio Riaño Pachón" userId="3b77a96813978dae" providerId="LiveId" clId="{B9A14495-F2D6-4301-88A7-8B6F6371758A}" dt="2019-09-08T02:01:55.472" v="387"/>
        <pc:sldMkLst>
          <pc:docMk/>
          <pc:sldMk cId="1071620863" sldId="670"/>
        </pc:sldMkLst>
      </pc:sldChg>
      <pc:sldChg chg="add">
        <pc:chgData name="Diego Mauricio Riaño Pachón" userId="3b77a96813978dae" providerId="LiveId" clId="{B9A14495-F2D6-4301-88A7-8B6F6371758A}" dt="2019-09-08T02:01:55.472" v="387"/>
        <pc:sldMkLst>
          <pc:docMk/>
          <pc:sldMk cId="60215424" sldId="671"/>
        </pc:sldMkLst>
      </pc:sldChg>
      <pc:sldChg chg="add">
        <pc:chgData name="Diego Mauricio Riaño Pachón" userId="3b77a96813978dae" providerId="LiveId" clId="{B9A14495-F2D6-4301-88A7-8B6F6371758A}" dt="2019-09-08T02:01:55.472" v="387"/>
        <pc:sldMkLst>
          <pc:docMk/>
          <pc:sldMk cId="1250719816" sldId="672"/>
        </pc:sldMkLst>
      </pc:sldChg>
      <pc:sldChg chg="add">
        <pc:chgData name="Diego Mauricio Riaño Pachón" userId="3b77a96813978dae" providerId="LiveId" clId="{B9A14495-F2D6-4301-88A7-8B6F6371758A}" dt="2019-09-08T02:01:55.472" v="387"/>
        <pc:sldMkLst>
          <pc:docMk/>
          <pc:sldMk cId="2958247846" sldId="673"/>
        </pc:sldMkLst>
      </pc:sldChg>
      <pc:sldChg chg="add">
        <pc:chgData name="Diego Mauricio Riaño Pachón" userId="3b77a96813978dae" providerId="LiveId" clId="{B9A14495-F2D6-4301-88A7-8B6F6371758A}" dt="2019-09-08T02:01:55.472" v="387"/>
        <pc:sldMkLst>
          <pc:docMk/>
          <pc:sldMk cId="3870093844" sldId="674"/>
        </pc:sldMkLst>
      </pc:sldChg>
      <pc:sldChg chg="add">
        <pc:chgData name="Diego Mauricio Riaño Pachón" userId="3b77a96813978dae" providerId="LiveId" clId="{B9A14495-F2D6-4301-88A7-8B6F6371758A}" dt="2019-09-08T02:01:55.472" v="387"/>
        <pc:sldMkLst>
          <pc:docMk/>
          <pc:sldMk cId="2351170231" sldId="675"/>
        </pc:sldMkLst>
      </pc:sldChg>
      <pc:sldChg chg="add">
        <pc:chgData name="Diego Mauricio Riaño Pachón" userId="3b77a96813978dae" providerId="LiveId" clId="{B9A14495-F2D6-4301-88A7-8B6F6371758A}" dt="2019-09-08T02:01:55.472" v="387"/>
        <pc:sldMkLst>
          <pc:docMk/>
          <pc:sldMk cId="314111234" sldId="676"/>
        </pc:sldMkLst>
      </pc:sldChg>
      <pc:sldChg chg="add">
        <pc:chgData name="Diego Mauricio Riaño Pachón" userId="3b77a96813978dae" providerId="LiveId" clId="{B9A14495-F2D6-4301-88A7-8B6F6371758A}" dt="2019-09-08T02:01:55.472" v="387"/>
        <pc:sldMkLst>
          <pc:docMk/>
          <pc:sldMk cId="2688374017" sldId="677"/>
        </pc:sldMkLst>
      </pc:sldChg>
      <pc:sldChg chg="add">
        <pc:chgData name="Diego Mauricio Riaño Pachón" userId="3b77a96813978dae" providerId="LiveId" clId="{B9A14495-F2D6-4301-88A7-8B6F6371758A}" dt="2019-09-08T02:01:55.472" v="387"/>
        <pc:sldMkLst>
          <pc:docMk/>
          <pc:sldMk cId="80290658" sldId="678"/>
        </pc:sldMkLst>
      </pc:sldChg>
      <pc:sldChg chg="add">
        <pc:chgData name="Diego Mauricio Riaño Pachón" userId="3b77a96813978dae" providerId="LiveId" clId="{B9A14495-F2D6-4301-88A7-8B6F6371758A}" dt="2019-09-08T02:01:55.472" v="387"/>
        <pc:sldMkLst>
          <pc:docMk/>
          <pc:sldMk cId="102311014" sldId="679"/>
        </pc:sldMkLst>
      </pc:sldChg>
      <pc:sldChg chg="add">
        <pc:chgData name="Diego Mauricio Riaño Pachón" userId="3b77a96813978dae" providerId="LiveId" clId="{B9A14495-F2D6-4301-88A7-8B6F6371758A}" dt="2019-09-08T02:01:55.472" v="387"/>
        <pc:sldMkLst>
          <pc:docMk/>
          <pc:sldMk cId="3572734349" sldId="680"/>
        </pc:sldMkLst>
      </pc:sldChg>
      <pc:sldChg chg="add">
        <pc:chgData name="Diego Mauricio Riaño Pachón" userId="3b77a96813978dae" providerId="LiveId" clId="{B9A14495-F2D6-4301-88A7-8B6F6371758A}" dt="2019-09-08T02:01:55.472" v="387"/>
        <pc:sldMkLst>
          <pc:docMk/>
          <pc:sldMk cId="3134536078" sldId="681"/>
        </pc:sldMkLst>
      </pc:sldChg>
      <pc:sldChg chg="add">
        <pc:chgData name="Diego Mauricio Riaño Pachón" userId="3b77a96813978dae" providerId="LiveId" clId="{B9A14495-F2D6-4301-88A7-8B6F6371758A}" dt="2019-09-08T02:01:55.472" v="387"/>
        <pc:sldMkLst>
          <pc:docMk/>
          <pc:sldMk cId="1171333505" sldId="682"/>
        </pc:sldMkLst>
      </pc:sldChg>
      <pc:sldChg chg="add">
        <pc:chgData name="Diego Mauricio Riaño Pachón" userId="3b77a96813978dae" providerId="LiveId" clId="{B9A14495-F2D6-4301-88A7-8B6F6371758A}" dt="2019-09-08T02:01:55.472" v="387"/>
        <pc:sldMkLst>
          <pc:docMk/>
          <pc:sldMk cId="3316480140" sldId="683"/>
        </pc:sldMkLst>
      </pc:sldChg>
      <pc:sldChg chg="add">
        <pc:chgData name="Diego Mauricio Riaño Pachón" userId="3b77a96813978dae" providerId="LiveId" clId="{B9A14495-F2D6-4301-88A7-8B6F6371758A}" dt="2019-09-08T02:01:55.472" v="387"/>
        <pc:sldMkLst>
          <pc:docMk/>
          <pc:sldMk cId="297483828" sldId="684"/>
        </pc:sldMkLst>
      </pc:sldChg>
      <pc:sldChg chg="add">
        <pc:chgData name="Diego Mauricio Riaño Pachón" userId="3b77a96813978dae" providerId="LiveId" clId="{B9A14495-F2D6-4301-88A7-8B6F6371758A}" dt="2019-09-08T02:01:55.472" v="387"/>
        <pc:sldMkLst>
          <pc:docMk/>
          <pc:sldMk cId="3102785696" sldId="685"/>
        </pc:sldMkLst>
      </pc:sldChg>
      <pc:sldChg chg="add">
        <pc:chgData name="Diego Mauricio Riaño Pachón" userId="3b77a96813978dae" providerId="LiveId" clId="{B9A14495-F2D6-4301-88A7-8B6F6371758A}" dt="2019-09-08T02:01:55.472" v="387"/>
        <pc:sldMkLst>
          <pc:docMk/>
          <pc:sldMk cId="3554400221" sldId="686"/>
        </pc:sldMkLst>
      </pc:sldChg>
      <pc:sldChg chg="add">
        <pc:chgData name="Diego Mauricio Riaño Pachón" userId="3b77a96813978dae" providerId="LiveId" clId="{B9A14495-F2D6-4301-88A7-8B6F6371758A}" dt="2019-09-08T02:01:55.472" v="387"/>
        <pc:sldMkLst>
          <pc:docMk/>
          <pc:sldMk cId="219843413" sldId="687"/>
        </pc:sldMkLst>
      </pc:sldChg>
      <pc:sldChg chg="add">
        <pc:chgData name="Diego Mauricio Riaño Pachón" userId="3b77a96813978dae" providerId="LiveId" clId="{B9A14495-F2D6-4301-88A7-8B6F6371758A}" dt="2019-09-08T02:01:55.472" v="387"/>
        <pc:sldMkLst>
          <pc:docMk/>
          <pc:sldMk cId="1706246114" sldId="688"/>
        </pc:sldMkLst>
      </pc:sldChg>
      <pc:sldChg chg="add">
        <pc:chgData name="Diego Mauricio Riaño Pachón" userId="3b77a96813978dae" providerId="LiveId" clId="{B9A14495-F2D6-4301-88A7-8B6F6371758A}" dt="2019-09-08T02:01:55.472" v="387"/>
        <pc:sldMkLst>
          <pc:docMk/>
          <pc:sldMk cId="1260375677" sldId="689"/>
        </pc:sldMkLst>
      </pc:sldChg>
      <pc:sldChg chg="add">
        <pc:chgData name="Diego Mauricio Riaño Pachón" userId="3b77a96813978dae" providerId="LiveId" clId="{B9A14495-F2D6-4301-88A7-8B6F6371758A}" dt="2019-09-08T02:01:55.472" v="387"/>
        <pc:sldMkLst>
          <pc:docMk/>
          <pc:sldMk cId="1256995790" sldId="690"/>
        </pc:sldMkLst>
      </pc:sldChg>
      <pc:sldChg chg="add">
        <pc:chgData name="Diego Mauricio Riaño Pachón" userId="3b77a96813978dae" providerId="LiveId" clId="{B9A14495-F2D6-4301-88A7-8B6F6371758A}" dt="2019-09-08T02:01:55.472" v="387"/>
        <pc:sldMkLst>
          <pc:docMk/>
          <pc:sldMk cId="3263151708" sldId="691"/>
        </pc:sldMkLst>
      </pc:sldChg>
      <pc:sldChg chg="add">
        <pc:chgData name="Diego Mauricio Riaño Pachón" userId="3b77a96813978dae" providerId="LiveId" clId="{B9A14495-F2D6-4301-88A7-8B6F6371758A}" dt="2019-09-08T02:01:55.472" v="387"/>
        <pc:sldMkLst>
          <pc:docMk/>
          <pc:sldMk cId="44826823" sldId="692"/>
        </pc:sldMkLst>
      </pc:sldChg>
      <pc:sldChg chg="add modTransition">
        <pc:chgData name="Diego Mauricio Riaño Pachón" userId="3b77a96813978dae" providerId="LiveId" clId="{B9A14495-F2D6-4301-88A7-8B6F6371758A}" dt="2019-09-08T03:04:14.006" v="902"/>
        <pc:sldMkLst>
          <pc:docMk/>
          <pc:sldMk cId="809638213" sldId="693"/>
        </pc:sldMkLst>
      </pc:sldChg>
      <pc:sldChg chg="add del">
        <pc:chgData name="Diego Mauricio Riaño Pachón" userId="3b77a96813978dae" providerId="LiveId" clId="{B9A14495-F2D6-4301-88A7-8B6F6371758A}" dt="2019-09-08T02:16:38.596" v="453" actId="2696"/>
        <pc:sldMkLst>
          <pc:docMk/>
          <pc:sldMk cId="2140435692" sldId="693"/>
        </pc:sldMkLst>
      </pc:sldChg>
      <pc:sldChg chg="add del">
        <pc:chgData name="Diego Mauricio Riaño Pachón" userId="3b77a96813978dae" providerId="LiveId" clId="{B9A14495-F2D6-4301-88A7-8B6F6371758A}" dt="2019-09-08T02:16:38.612" v="454" actId="2696"/>
        <pc:sldMkLst>
          <pc:docMk/>
          <pc:sldMk cId="2480162458" sldId="694"/>
        </pc:sldMkLst>
      </pc:sldChg>
      <pc:sldChg chg="add del">
        <pc:chgData name="Diego Mauricio Riaño Pachón" userId="3b77a96813978dae" providerId="LiveId" clId="{B9A14495-F2D6-4301-88A7-8B6F6371758A}" dt="2019-09-08T02:45:35.952" v="571" actId="2696"/>
        <pc:sldMkLst>
          <pc:docMk/>
          <pc:sldMk cId="2505214846" sldId="694"/>
        </pc:sldMkLst>
      </pc:sldChg>
      <pc:sldChg chg="add">
        <pc:chgData name="Diego Mauricio Riaño Pachón" userId="3b77a96813978dae" providerId="LiveId" clId="{B9A14495-F2D6-4301-88A7-8B6F6371758A}" dt="2019-09-08T02:18:38.920" v="518"/>
        <pc:sldMkLst>
          <pc:docMk/>
          <pc:sldMk cId="3673691972" sldId="695"/>
        </pc:sldMkLst>
      </pc:sldChg>
      <pc:sldChg chg="add">
        <pc:chgData name="Diego Mauricio Riaño Pachón" userId="3b77a96813978dae" providerId="LiveId" clId="{B9A14495-F2D6-4301-88A7-8B6F6371758A}" dt="2019-09-08T02:18:38.920" v="518"/>
        <pc:sldMkLst>
          <pc:docMk/>
          <pc:sldMk cId="3168721619" sldId="696"/>
        </pc:sldMkLst>
      </pc:sldChg>
      <pc:sldChg chg="add">
        <pc:chgData name="Diego Mauricio Riaño Pachón" userId="3b77a96813978dae" providerId="LiveId" clId="{B9A14495-F2D6-4301-88A7-8B6F6371758A}" dt="2019-09-08T02:18:38.920" v="518"/>
        <pc:sldMkLst>
          <pc:docMk/>
          <pc:sldMk cId="59560044" sldId="697"/>
        </pc:sldMkLst>
      </pc:sldChg>
      <pc:sldChg chg="add del">
        <pc:chgData name="Diego Mauricio Riaño Pachón" userId="3b77a96813978dae" providerId="LiveId" clId="{B9A14495-F2D6-4301-88A7-8B6F6371758A}" dt="2019-09-08T02:46:53.923" v="592" actId="2696"/>
        <pc:sldMkLst>
          <pc:docMk/>
          <pc:sldMk cId="3254150204" sldId="698"/>
        </pc:sldMkLst>
      </pc:sldChg>
      <pc:sldChg chg="add del">
        <pc:chgData name="Diego Mauricio Riaño Pachón" userId="3b77a96813978dae" providerId="LiveId" clId="{B9A14495-F2D6-4301-88A7-8B6F6371758A}" dt="2019-09-08T02:46:54.999" v="593" actId="2696"/>
        <pc:sldMkLst>
          <pc:docMk/>
          <pc:sldMk cId="4037044415" sldId="699"/>
        </pc:sldMkLst>
      </pc:sldChg>
      <pc:sldChg chg="add del">
        <pc:chgData name="Diego Mauricio Riaño Pachón" userId="3b77a96813978dae" providerId="LiveId" clId="{B9A14495-F2D6-4301-88A7-8B6F6371758A}" dt="2019-09-08T02:46:56.058" v="594" actId="2696"/>
        <pc:sldMkLst>
          <pc:docMk/>
          <pc:sldMk cId="3723346034" sldId="700"/>
        </pc:sldMkLst>
      </pc:sldChg>
      <pc:sldChg chg="add del">
        <pc:chgData name="Diego Mauricio Riaño Pachón" userId="3b77a96813978dae" providerId="LiveId" clId="{B9A14495-F2D6-4301-88A7-8B6F6371758A}" dt="2019-09-08T02:48:59.013" v="669" actId="2696"/>
        <pc:sldMkLst>
          <pc:docMk/>
          <pc:sldMk cId="3484450592" sldId="701"/>
        </pc:sldMkLst>
      </pc:sldChg>
      <pc:sldChg chg="addSp delSp modSp add setBg">
        <pc:chgData name="Diego Mauricio Riaño Pachón" userId="3b77a96813978dae" providerId="LiveId" clId="{B9A14495-F2D6-4301-88A7-8B6F6371758A}" dt="2019-09-08T02:48:33.549" v="664"/>
        <pc:sldMkLst>
          <pc:docMk/>
          <pc:sldMk cId="255749175" sldId="702"/>
        </pc:sldMkLst>
        <pc:picChg chg="del">
          <ac:chgData name="Diego Mauricio Riaño Pachón" userId="3b77a96813978dae" providerId="LiveId" clId="{B9A14495-F2D6-4301-88A7-8B6F6371758A}" dt="2019-09-08T02:47:33.639" v="597" actId="478"/>
          <ac:picMkLst>
            <pc:docMk/>
            <pc:sldMk cId="255749175" sldId="702"/>
            <ac:picMk id="3" creationId="{00000000-0000-0000-0000-000000000000}"/>
          </ac:picMkLst>
        </pc:picChg>
        <pc:picChg chg="add mod">
          <ac:chgData name="Diego Mauricio Riaño Pachón" userId="3b77a96813978dae" providerId="LiveId" clId="{B9A14495-F2D6-4301-88A7-8B6F6371758A}" dt="2019-09-08T02:48:16.875" v="663" actId="167"/>
          <ac:picMkLst>
            <pc:docMk/>
            <pc:sldMk cId="255749175" sldId="702"/>
            <ac:picMk id="6" creationId="{FF7DCAF4-EE87-4C85-8DA6-F9AF41AC7C0B}"/>
          </ac:picMkLst>
        </pc:picChg>
      </pc:sldChg>
      <pc:sldChg chg="add del">
        <pc:chgData name="Diego Mauricio Riaño Pachón" userId="3b77a96813978dae" providerId="LiveId" clId="{B9A14495-F2D6-4301-88A7-8B6F6371758A}" dt="2019-09-08T02:48:57.512" v="668" actId="2696"/>
        <pc:sldMkLst>
          <pc:docMk/>
          <pc:sldMk cId="3272902445" sldId="703"/>
        </pc:sldMkLst>
      </pc:sldChg>
      <pc:sldChg chg="add">
        <pc:chgData name="Diego Mauricio Riaño Pachón" userId="3b77a96813978dae" providerId="LiveId" clId="{B9A14495-F2D6-4301-88A7-8B6F6371758A}" dt="2019-09-08T02:18:38.920" v="518"/>
        <pc:sldMkLst>
          <pc:docMk/>
          <pc:sldMk cId="460855298" sldId="704"/>
        </pc:sldMkLst>
      </pc:sldChg>
      <pc:sldChg chg="add">
        <pc:chgData name="Diego Mauricio Riaño Pachón" userId="3b77a96813978dae" providerId="LiveId" clId="{B9A14495-F2D6-4301-88A7-8B6F6371758A}" dt="2019-09-08T02:18:38.920" v="518"/>
        <pc:sldMkLst>
          <pc:docMk/>
          <pc:sldMk cId="3847637356" sldId="705"/>
        </pc:sldMkLst>
      </pc:sldChg>
      <pc:sldChg chg="modSp add del">
        <pc:chgData name="Diego Mauricio Riaño Pachón" userId="3b77a96813978dae" providerId="LiveId" clId="{B9A14495-F2D6-4301-88A7-8B6F6371758A}" dt="2019-09-08T02:19:57.455" v="560" actId="2696"/>
        <pc:sldMkLst>
          <pc:docMk/>
          <pc:sldMk cId="582627307" sldId="706"/>
        </pc:sldMkLst>
        <pc:spChg chg="mod">
          <ac:chgData name="Diego Mauricio Riaño Pachón" userId="3b77a96813978dae" providerId="LiveId" clId="{B9A14495-F2D6-4301-88A7-8B6F6371758A}" dt="2019-09-08T02:19:12.090" v="556" actId="1038"/>
          <ac:spMkLst>
            <pc:docMk/>
            <pc:sldMk cId="582627307" sldId="706"/>
            <ac:spMk id="3" creationId="{6BDD4FFE-B317-4B51-9864-BE359B08581C}"/>
          </ac:spMkLst>
        </pc:spChg>
      </pc:sldChg>
      <pc:sldChg chg="modSp add">
        <pc:chgData name="Diego Mauricio Riaño Pachón" userId="3b77a96813978dae" providerId="LiveId" clId="{B9A14495-F2D6-4301-88A7-8B6F6371758A}" dt="2019-09-08T02:49:49.857" v="707" actId="1076"/>
        <pc:sldMkLst>
          <pc:docMk/>
          <pc:sldMk cId="870863792" sldId="706"/>
        </pc:sldMkLst>
        <pc:spChg chg="mod">
          <ac:chgData name="Diego Mauricio Riaño Pachón" userId="3b77a96813978dae" providerId="LiveId" clId="{B9A14495-F2D6-4301-88A7-8B6F6371758A}" dt="2019-09-08T02:49:49.857" v="707" actId="1076"/>
          <ac:spMkLst>
            <pc:docMk/>
            <pc:sldMk cId="870863792" sldId="706"/>
            <ac:spMk id="3" creationId="{2B01F94D-2439-4429-9FDA-DFBA60F57BA2}"/>
          </ac:spMkLst>
        </pc:spChg>
      </pc:sldChg>
      <pc:sldChg chg="modSp add">
        <pc:chgData name="Diego Mauricio Riaño Pachón" userId="3b77a96813978dae" providerId="LiveId" clId="{B9A14495-F2D6-4301-88A7-8B6F6371758A}" dt="2019-09-08T02:53:18.276" v="747" actId="1076"/>
        <pc:sldMkLst>
          <pc:docMk/>
          <pc:sldMk cId="1077238610" sldId="707"/>
        </pc:sldMkLst>
        <pc:spChg chg="mod">
          <ac:chgData name="Diego Mauricio Riaño Pachón" userId="3b77a96813978dae" providerId="LiveId" clId="{B9A14495-F2D6-4301-88A7-8B6F6371758A}" dt="2019-09-08T02:53:18.276" v="747" actId="1076"/>
          <ac:spMkLst>
            <pc:docMk/>
            <pc:sldMk cId="1077238610" sldId="707"/>
            <ac:spMk id="3" creationId="{27CE59E8-3DCE-4516-B3E0-A77E17492FD0}"/>
          </ac:spMkLst>
        </pc:spChg>
      </pc:sldChg>
      <pc:sldChg chg="addSp add ord modAnim">
        <pc:chgData name="Diego Mauricio Riaño Pachón" userId="3b77a96813978dae" providerId="LiveId" clId="{B9A14495-F2D6-4301-88A7-8B6F6371758A}" dt="2019-09-10T11:05:57.530" v="3118"/>
        <pc:sldMkLst>
          <pc:docMk/>
          <pc:sldMk cId="837089546" sldId="708"/>
        </pc:sldMkLst>
        <pc:picChg chg="add">
          <ac:chgData name="Diego Mauricio Riaño Pachón" userId="3b77a96813978dae" providerId="LiveId" clId="{B9A14495-F2D6-4301-88A7-8B6F6371758A}" dt="2019-09-08T02:58:11.987" v="751"/>
          <ac:picMkLst>
            <pc:docMk/>
            <pc:sldMk cId="837089546" sldId="708"/>
            <ac:picMk id="7" creationId="{BE95EDA0-23EE-40D2-A2B1-995553540C78}"/>
          </ac:picMkLst>
        </pc:picChg>
      </pc:sldChg>
      <pc:sldChg chg="addSp delSp modSp add setBg modAnim">
        <pc:chgData name="Diego Mauricio Riaño Pachón" userId="3b77a96813978dae" providerId="LiveId" clId="{B9A14495-F2D6-4301-88A7-8B6F6371758A}" dt="2019-09-08T03:01:32.410" v="790" actId="403"/>
        <pc:sldMkLst>
          <pc:docMk/>
          <pc:sldMk cId="3471398903" sldId="709"/>
        </pc:sldMkLst>
        <pc:spChg chg="mod">
          <ac:chgData name="Diego Mauricio Riaño Pachón" userId="3b77a96813978dae" providerId="LiveId" clId="{B9A14495-F2D6-4301-88A7-8B6F6371758A}" dt="2019-09-08T03:01:32.410" v="790" actId="403"/>
          <ac:spMkLst>
            <pc:docMk/>
            <pc:sldMk cId="3471398903" sldId="709"/>
            <ac:spMk id="2" creationId="{F57AB856-73AE-470E-B252-CF6D02F13745}"/>
          </ac:spMkLst>
        </pc:spChg>
        <pc:spChg chg="del">
          <ac:chgData name="Diego Mauricio Riaño Pachón" userId="3b77a96813978dae" providerId="LiveId" clId="{B9A14495-F2D6-4301-88A7-8B6F6371758A}" dt="2019-09-08T02:59:56.222" v="755"/>
          <ac:spMkLst>
            <pc:docMk/>
            <pc:sldMk cId="3471398903" sldId="709"/>
            <ac:spMk id="3" creationId="{C522EB18-930E-4B63-8E5C-A3195C7C25D7}"/>
          </ac:spMkLst>
        </pc:spChg>
        <pc:picChg chg="add mod">
          <ac:chgData name="Diego Mauricio Riaño Pachón" userId="3b77a96813978dae" providerId="LiveId" clId="{B9A14495-F2D6-4301-88A7-8B6F6371758A}" dt="2019-09-08T03:00:11.782" v="759" actId="14100"/>
          <ac:picMkLst>
            <pc:docMk/>
            <pc:sldMk cId="3471398903" sldId="709"/>
            <ac:picMk id="5" creationId="{C0E82F65-0CE1-49AD-8ECF-8D278B2651E4}"/>
          </ac:picMkLst>
        </pc:picChg>
      </pc:sldChg>
      <pc:sldChg chg="add del">
        <pc:chgData name="Diego Mauricio Riaño Pachón" userId="3b77a96813978dae" providerId="LiveId" clId="{B9A14495-F2D6-4301-88A7-8B6F6371758A}" dt="2019-09-08T03:01:57.660" v="792"/>
        <pc:sldMkLst>
          <pc:docMk/>
          <pc:sldMk cId="1388123492" sldId="710"/>
        </pc:sldMkLst>
      </pc:sldChg>
      <pc:sldChg chg="addSp delSp modSp add modAnim">
        <pc:chgData name="Diego Mauricio Riaño Pachón" userId="3b77a96813978dae" providerId="LiveId" clId="{B9A14495-F2D6-4301-88A7-8B6F6371758A}" dt="2019-09-08T03:03:59.690" v="901" actId="20577"/>
        <pc:sldMkLst>
          <pc:docMk/>
          <pc:sldMk cId="2263335397" sldId="710"/>
        </pc:sldMkLst>
        <pc:spChg chg="mod">
          <ac:chgData name="Diego Mauricio Riaño Pachón" userId="3b77a96813978dae" providerId="LiveId" clId="{B9A14495-F2D6-4301-88A7-8B6F6371758A}" dt="2019-09-08T03:03:59.690" v="901" actId="20577"/>
          <ac:spMkLst>
            <pc:docMk/>
            <pc:sldMk cId="2263335397" sldId="710"/>
            <ac:spMk id="2" creationId="{00000000-0000-0000-0000-000000000000}"/>
          </ac:spMkLst>
        </pc:spChg>
        <pc:spChg chg="del">
          <ac:chgData name="Diego Mauricio Riaño Pachón" userId="3b77a96813978dae" providerId="LiveId" clId="{B9A14495-F2D6-4301-88A7-8B6F6371758A}" dt="2019-09-08T03:03:33.712" v="832" actId="478"/>
          <ac:spMkLst>
            <pc:docMk/>
            <pc:sldMk cId="2263335397" sldId="710"/>
            <ac:spMk id="8" creationId="{00000000-0000-0000-0000-000000000000}"/>
          </ac:spMkLst>
        </pc:spChg>
        <pc:picChg chg="add mod">
          <ac:chgData name="Diego Mauricio Riaño Pachón" userId="3b77a96813978dae" providerId="LiveId" clId="{B9A14495-F2D6-4301-88A7-8B6F6371758A}" dt="2019-09-08T03:03:46.382" v="862" actId="1036"/>
          <ac:picMkLst>
            <pc:docMk/>
            <pc:sldMk cId="2263335397" sldId="710"/>
            <ac:picMk id="3" creationId="{0EFC2603-8A5F-483F-800F-171633CB5AC7}"/>
          </ac:picMkLst>
        </pc:picChg>
        <pc:picChg chg="del">
          <ac:chgData name="Diego Mauricio Riaño Pachón" userId="3b77a96813978dae" providerId="LiveId" clId="{B9A14495-F2D6-4301-88A7-8B6F6371758A}" dt="2019-09-08T03:03:35.442" v="833" actId="478"/>
          <ac:picMkLst>
            <pc:docMk/>
            <pc:sldMk cId="2263335397" sldId="710"/>
            <ac:picMk id="9" creationId="{00000000-0000-0000-0000-000000000000}"/>
          </ac:picMkLst>
        </pc:picChg>
      </pc:sldChg>
      <pc:sldChg chg="delSp modSp add del">
        <pc:chgData name="Diego Mauricio Riaño Pachón" userId="3b77a96813978dae" providerId="LiveId" clId="{B9A14495-F2D6-4301-88A7-8B6F6371758A}" dt="2019-09-08T03:03:09.954" v="829" actId="2696"/>
        <pc:sldMkLst>
          <pc:docMk/>
          <pc:sldMk cId="3449590296" sldId="710"/>
        </pc:sldMkLst>
        <pc:spChg chg="mod">
          <ac:chgData name="Diego Mauricio Riaño Pachón" userId="3b77a96813978dae" providerId="LiveId" clId="{B9A14495-F2D6-4301-88A7-8B6F6371758A}" dt="2019-09-08T03:02:13.413" v="827" actId="20577"/>
          <ac:spMkLst>
            <pc:docMk/>
            <pc:sldMk cId="3449590296" sldId="710"/>
            <ac:spMk id="2" creationId="{DFD26B09-8C03-4CEE-9414-A8AA1FC37665}"/>
          </ac:spMkLst>
        </pc:spChg>
        <pc:spChg chg="del">
          <ac:chgData name="Diego Mauricio Riaño Pachón" userId="3b77a96813978dae" providerId="LiveId" clId="{B9A14495-F2D6-4301-88A7-8B6F6371758A}" dt="2019-09-08T03:02:16.956" v="828" actId="478"/>
          <ac:spMkLst>
            <pc:docMk/>
            <pc:sldMk cId="3449590296" sldId="710"/>
            <ac:spMk id="3" creationId="{F95DD3FA-E3A7-4DD7-BA52-7D774DBDAB16}"/>
          </ac:spMkLst>
        </pc:spChg>
      </pc:sldChg>
      <pc:sldChg chg="addSp delSp modSp add setBg modAnim">
        <pc:chgData name="Diego Mauricio Riaño Pachón" userId="3b77a96813978dae" providerId="LiveId" clId="{B9A14495-F2D6-4301-88A7-8B6F6371758A}" dt="2019-09-08T03:08:54.752" v="1026" actId="14100"/>
        <pc:sldMkLst>
          <pc:docMk/>
          <pc:sldMk cId="3504671654" sldId="711"/>
        </pc:sldMkLst>
        <pc:spChg chg="mod">
          <ac:chgData name="Diego Mauricio Riaño Pachón" userId="3b77a96813978dae" providerId="LiveId" clId="{B9A14495-F2D6-4301-88A7-8B6F6371758A}" dt="2019-09-08T03:08:19.026" v="1019" actId="207"/>
          <ac:spMkLst>
            <pc:docMk/>
            <pc:sldMk cId="3504671654" sldId="711"/>
            <ac:spMk id="2" creationId="{C101C0AB-3B89-4F36-ABBB-F502DAD95DBF}"/>
          </ac:spMkLst>
        </pc:spChg>
        <pc:spChg chg="del">
          <ac:chgData name="Diego Mauricio Riaño Pachón" userId="3b77a96813978dae" providerId="LiveId" clId="{B9A14495-F2D6-4301-88A7-8B6F6371758A}" dt="2019-09-08T03:08:02.502" v="1016" actId="478"/>
          <ac:spMkLst>
            <pc:docMk/>
            <pc:sldMk cId="3504671654" sldId="711"/>
            <ac:spMk id="4" creationId="{B6832001-9C36-4C23-AAAE-2BF72BB7D812}"/>
          </ac:spMkLst>
        </pc:spChg>
        <pc:spChg chg="del">
          <ac:chgData name="Diego Mauricio Riaño Pachón" userId="3b77a96813978dae" providerId="LiveId" clId="{B9A14495-F2D6-4301-88A7-8B6F6371758A}" dt="2019-09-08T03:08:06.495" v="1017" actId="478"/>
          <ac:spMkLst>
            <pc:docMk/>
            <pc:sldMk cId="3504671654" sldId="711"/>
            <ac:spMk id="6" creationId="{D362AFE2-17F4-4B5F-8DD3-21BC0702DD5F}"/>
          </ac:spMkLst>
        </pc:spChg>
        <pc:picChg chg="add mod">
          <ac:chgData name="Diego Mauricio Riaño Pachón" userId="3b77a96813978dae" providerId="LiveId" clId="{B9A14495-F2D6-4301-88A7-8B6F6371758A}" dt="2019-09-08T03:08:54.752" v="1026" actId="14100"/>
          <ac:picMkLst>
            <pc:docMk/>
            <pc:sldMk cId="3504671654" sldId="711"/>
            <ac:picMk id="7" creationId="{43F96332-0CDF-4EB7-9C16-B6674A84D229}"/>
          </ac:picMkLst>
        </pc:picChg>
      </pc:sldChg>
      <pc:sldChg chg="modSp add modAnim">
        <pc:chgData name="Diego Mauricio Riaño Pachón" userId="3b77a96813978dae" providerId="LiveId" clId="{B9A14495-F2D6-4301-88A7-8B6F6371758A}" dt="2019-09-08T03:06:58.840" v="952" actId="20577"/>
        <pc:sldMkLst>
          <pc:docMk/>
          <pc:sldMk cId="1020035597" sldId="712"/>
        </pc:sldMkLst>
        <pc:spChg chg="mod">
          <ac:chgData name="Diego Mauricio Riaño Pachón" userId="3b77a96813978dae" providerId="LiveId" clId="{B9A14495-F2D6-4301-88A7-8B6F6371758A}" dt="2019-09-08T03:06:58.840" v="952" actId="20577"/>
          <ac:spMkLst>
            <pc:docMk/>
            <pc:sldMk cId="1020035597" sldId="712"/>
            <ac:spMk id="3" creationId="{00000000-0000-0000-0000-000000000000}"/>
          </ac:spMkLst>
        </pc:spChg>
      </pc:sldChg>
      <pc:sldChg chg="delSp modSp setBg">
        <pc:chgData name="Diego Mauricio Riaño Pachón" userId="3b77a96813978dae" providerId="LiveId" clId="{B9A14495-F2D6-4301-88A7-8B6F6371758A}" dt="2019-09-09T22:02:09.827" v="1029" actId="478"/>
        <pc:sldMkLst>
          <pc:docMk/>
          <pc:sldMk cId="246013046" sldId="714"/>
        </pc:sldMkLst>
        <pc:spChg chg="del mod">
          <ac:chgData name="Diego Mauricio Riaño Pachón" userId="3b77a96813978dae" providerId="LiveId" clId="{B9A14495-F2D6-4301-88A7-8B6F6371758A}" dt="2019-09-09T22:02:09.827" v="1029" actId="478"/>
          <ac:spMkLst>
            <pc:docMk/>
            <pc:sldMk cId="246013046" sldId="714"/>
            <ac:spMk id="4" creationId="{DB6A8AE9-17B1-0443-B640-009F5958DC76}"/>
          </ac:spMkLst>
        </pc:spChg>
      </pc:sldChg>
      <pc:sldChg chg="addSp delSp modSp add">
        <pc:chgData name="Diego Mauricio Riaño Pachón" userId="3b77a96813978dae" providerId="LiveId" clId="{B9A14495-F2D6-4301-88A7-8B6F6371758A}" dt="2019-09-09T22:21:59.587" v="1088" actId="207"/>
        <pc:sldMkLst>
          <pc:docMk/>
          <pc:sldMk cId="963009102" sldId="718"/>
        </pc:sldMkLst>
        <pc:spChg chg="mod">
          <ac:chgData name="Diego Mauricio Riaño Pachón" userId="3b77a96813978dae" providerId="LiveId" clId="{B9A14495-F2D6-4301-88A7-8B6F6371758A}" dt="2019-09-09T22:17:07.366" v="1040" actId="20577"/>
          <ac:spMkLst>
            <pc:docMk/>
            <pc:sldMk cId="963009102" sldId="718"/>
            <ac:spMk id="2" creationId="{A41C3BDD-15D8-45CC-95DB-EE0DF94D6CA2}"/>
          </ac:spMkLst>
        </pc:spChg>
        <pc:spChg chg="del">
          <ac:chgData name="Diego Mauricio Riaño Pachón" userId="3b77a96813978dae" providerId="LiveId" clId="{B9A14495-F2D6-4301-88A7-8B6F6371758A}" dt="2019-09-09T22:17:18.209" v="1041"/>
          <ac:spMkLst>
            <pc:docMk/>
            <pc:sldMk cId="963009102" sldId="718"/>
            <ac:spMk id="3" creationId="{1A3073BE-D629-4974-B1E5-1978650DE93D}"/>
          </ac:spMkLst>
        </pc:spChg>
        <pc:spChg chg="add del mod">
          <ac:chgData name="Diego Mauricio Riaño Pachón" userId="3b77a96813978dae" providerId="LiveId" clId="{B9A14495-F2D6-4301-88A7-8B6F6371758A}" dt="2019-09-09T22:17:26.147" v="1046" actId="478"/>
          <ac:spMkLst>
            <pc:docMk/>
            <pc:sldMk cId="963009102" sldId="718"/>
            <ac:spMk id="8" creationId="{C6D5DE62-C009-4FED-A2E8-7EB3B0B08E52}"/>
          </ac:spMkLst>
        </pc:spChg>
        <pc:spChg chg="add mod">
          <ac:chgData name="Diego Mauricio Riaño Pachón" userId="3b77a96813978dae" providerId="LiveId" clId="{B9A14495-F2D6-4301-88A7-8B6F6371758A}" dt="2019-09-09T22:21:59.587" v="1088" actId="207"/>
          <ac:spMkLst>
            <pc:docMk/>
            <pc:sldMk cId="963009102" sldId="718"/>
            <ac:spMk id="11" creationId="{D6C03423-C791-4434-8818-15A7D03671F5}"/>
          </ac:spMkLst>
        </pc:spChg>
        <pc:picChg chg="add del mod">
          <ac:chgData name="Diego Mauricio Riaño Pachón" userId="3b77a96813978dae" providerId="LiveId" clId="{B9A14495-F2D6-4301-88A7-8B6F6371758A}" dt="2019-09-09T22:17:22.573" v="1044" actId="478"/>
          <ac:picMkLst>
            <pc:docMk/>
            <pc:sldMk cId="963009102" sldId="718"/>
            <ac:picMk id="6" creationId="{31E7DA7A-36CB-47AA-A451-43A11EF41128}"/>
          </ac:picMkLst>
        </pc:picChg>
        <pc:picChg chg="add del mod modCrop">
          <ac:chgData name="Diego Mauricio Riaño Pachón" userId="3b77a96813978dae" providerId="LiveId" clId="{B9A14495-F2D6-4301-88A7-8B6F6371758A}" dt="2019-09-09T22:21:17.282" v="1057" actId="478"/>
          <ac:picMkLst>
            <pc:docMk/>
            <pc:sldMk cId="963009102" sldId="718"/>
            <ac:picMk id="10" creationId="{E54B9081-B40B-41EC-BCD9-C5C6C19EEB25}"/>
          </ac:picMkLst>
        </pc:picChg>
        <pc:picChg chg="add mod">
          <ac:chgData name="Diego Mauricio Riaño Pachón" userId="3b77a96813978dae" providerId="LiveId" clId="{B9A14495-F2D6-4301-88A7-8B6F6371758A}" dt="2019-09-09T22:21:36.139" v="1062" actId="1076"/>
          <ac:picMkLst>
            <pc:docMk/>
            <pc:sldMk cId="963009102" sldId="718"/>
            <ac:picMk id="3074" creationId="{D251116D-BD6B-4C38-9846-B54FA6FE0CE1}"/>
          </ac:picMkLst>
        </pc:picChg>
      </pc:sldChg>
      <pc:sldChg chg="addSp delSp modSp add">
        <pc:chgData name="Diego Mauricio Riaño Pachón" userId="3b77a96813978dae" providerId="LiveId" clId="{B9A14495-F2D6-4301-88A7-8B6F6371758A}" dt="2019-09-09T22:45:23.395" v="1182" actId="1037"/>
        <pc:sldMkLst>
          <pc:docMk/>
          <pc:sldMk cId="685135166" sldId="719"/>
        </pc:sldMkLst>
        <pc:spChg chg="mod">
          <ac:chgData name="Diego Mauricio Riaño Pachón" userId="3b77a96813978dae" providerId="LiveId" clId="{B9A14495-F2D6-4301-88A7-8B6F6371758A}" dt="2019-09-09T22:45:04.057" v="1171" actId="27636"/>
          <ac:spMkLst>
            <pc:docMk/>
            <pc:sldMk cId="685135166" sldId="719"/>
            <ac:spMk id="2" creationId="{6994A75E-B198-486B-A643-A94D6A8D0229}"/>
          </ac:spMkLst>
        </pc:spChg>
        <pc:spChg chg="del">
          <ac:chgData name="Diego Mauricio Riaño Pachón" userId="3b77a96813978dae" providerId="LiveId" clId="{B9A14495-F2D6-4301-88A7-8B6F6371758A}" dt="2019-09-09T22:44:52.935" v="1167" actId="478"/>
          <ac:spMkLst>
            <pc:docMk/>
            <pc:sldMk cId="685135166" sldId="719"/>
            <ac:spMk id="3" creationId="{7F362E5F-374C-4693-A060-DEE73286D8CA}"/>
          </ac:spMkLst>
        </pc:spChg>
        <pc:spChg chg="add mod">
          <ac:chgData name="Diego Mauricio Riaño Pachón" userId="3b77a96813978dae" providerId="LiveId" clId="{B9A14495-F2D6-4301-88A7-8B6F6371758A}" dt="2019-09-09T22:45:23.395" v="1182" actId="1037"/>
          <ac:spMkLst>
            <pc:docMk/>
            <pc:sldMk cId="685135166" sldId="719"/>
            <ac:spMk id="6" creationId="{D8AC9B55-ED60-4168-8AEA-6F832E09EBF3}"/>
          </ac:spMkLst>
        </pc:spChg>
        <pc:picChg chg="add mod">
          <ac:chgData name="Diego Mauricio Riaño Pachón" userId="3b77a96813978dae" providerId="LiveId" clId="{B9A14495-F2D6-4301-88A7-8B6F6371758A}" dt="2019-09-09T22:45:17.769" v="1179" actId="1038"/>
          <ac:picMkLst>
            <pc:docMk/>
            <pc:sldMk cId="685135166" sldId="719"/>
            <ac:picMk id="5" creationId="{CFD2E3F0-7874-4DBC-B3A0-0E0D6A7419CC}"/>
          </ac:picMkLst>
        </pc:picChg>
      </pc:sldChg>
      <pc:sldChg chg="delSp modSp add">
        <pc:chgData name="Diego Mauricio Riaño Pachón" userId="3b77a96813978dae" providerId="LiveId" clId="{B9A14495-F2D6-4301-88A7-8B6F6371758A}" dt="2019-09-09T23:07:17.318" v="1388" actId="20577"/>
        <pc:sldMkLst>
          <pc:docMk/>
          <pc:sldMk cId="549455314" sldId="720"/>
        </pc:sldMkLst>
        <pc:spChg chg="mod">
          <ac:chgData name="Diego Mauricio Riaño Pachón" userId="3b77a96813978dae" providerId="LiveId" clId="{B9A14495-F2D6-4301-88A7-8B6F6371758A}" dt="2019-09-09T22:58:20.516" v="1236" actId="20577"/>
          <ac:spMkLst>
            <pc:docMk/>
            <pc:sldMk cId="549455314" sldId="720"/>
            <ac:spMk id="2" creationId="{DE3BC53B-92BB-4F72-8430-56B5C0EF6D40}"/>
          </ac:spMkLst>
        </pc:spChg>
        <pc:spChg chg="del">
          <ac:chgData name="Diego Mauricio Riaño Pachón" userId="3b77a96813978dae" providerId="LiveId" clId="{B9A14495-F2D6-4301-88A7-8B6F6371758A}" dt="2019-09-09T23:06:59.911" v="1377" actId="478"/>
          <ac:spMkLst>
            <pc:docMk/>
            <pc:sldMk cId="549455314" sldId="720"/>
            <ac:spMk id="3" creationId="{614B5536-F00D-43DE-8700-05B5B6C6C917}"/>
          </ac:spMkLst>
        </pc:spChg>
        <pc:spChg chg="del">
          <ac:chgData name="Diego Mauricio Riaño Pachón" userId="3b77a96813978dae" providerId="LiveId" clId="{B9A14495-F2D6-4301-88A7-8B6F6371758A}" dt="2019-09-09T23:06:59.911" v="1377" actId="478"/>
          <ac:spMkLst>
            <pc:docMk/>
            <pc:sldMk cId="549455314" sldId="720"/>
            <ac:spMk id="4" creationId="{2A161EB3-9862-456F-A655-097D4169237B}"/>
          </ac:spMkLst>
        </pc:spChg>
        <pc:spChg chg="del">
          <ac:chgData name="Diego Mauricio Riaño Pachón" userId="3b77a96813978dae" providerId="LiveId" clId="{B9A14495-F2D6-4301-88A7-8B6F6371758A}" dt="2019-09-09T22:58:24.734" v="1237" actId="478"/>
          <ac:spMkLst>
            <pc:docMk/>
            <pc:sldMk cId="549455314" sldId="720"/>
            <ac:spMk id="6" creationId="{26AC78AD-F654-4940-A86D-B48EB075C348}"/>
          </ac:spMkLst>
        </pc:spChg>
        <pc:spChg chg="mod">
          <ac:chgData name="Diego Mauricio Riaño Pachón" userId="3b77a96813978dae" providerId="LiveId" clId="{B9A14495-F2D6-4301-88A7-8B6F6371758A}" dt="2019-09-09T23:07:17.318" v="1388" actId="20577"/>
          <ac:spMkLst>
            <pc:docMk/>
            <pc:sldMk cId="549455314" sldId="720"/>
            <ac:spMk id="7" creationId="{A4DC4E70-74E3-45C0-80CA-B36EA5A76CBF}"/>
          </ac:spMkLst>
        </pc:spChg>
      </pc:sldChg>
      <pc:sldChg chg="modSp add">
        <pc:chgData name="Diego Mauricio Riaño Pachón" userId="3b77a96813978dae" providerId="LiveId" clId="{B9A14495-F2D6-4301-88A7-8B6F6371758A}" dt="2019-09-10T01:29:49.169" v="2036" actId="20577"/>
        <pc:sldMkLst>
          <pc:docMk/>
          <pc:sldMk cId="1630474860" sldId="721"/>
        </pc:sldMkLst>
        <pc:spChg chg="mod">
          <ac:chgData name="Diego Mauricio Riaño Pachón" userId="3b77a96813978dae" providerId="LiveId" clId="{B9A14495-F2D6-4301-88A7-8B6F6371758A}" dt="2019-09-10T00:18:42.851" v="1471" actId="20577"/>
          <ac:spMkLst>
            <pc:docMk/>
            <pc:sldMk cId="1630474860" sldId="721"/>
            <ac:spMk id="2" creationId="{EEA37865-3887-49C4-88CA-90AD8C4D735C}"/>
          </ac:spMkLst>
        </pc:spChg>
        <pc:spChg chg="mod">
          <ac:chgData name="Diego Mauricio Riaño Pachón" userId="3b77a96813978dae" providerId="LiveId" clId="{B9A14495-F2D6-4301-88A7-8B6F6371758A}" dt="2019-09-10T01:29:49.169" v="2036" actId="20577"/>
          <ac:spMkLst>
            <pc:docMk/>
            <pc:sldMk cId="1630474860" sldId="721"/>
            <ac:spMk id="3" creationId="{627387DD-F2DD-4D43-9D46-0E389EBCD8C3}"/>
          </ac:spMkLst>
        </pc:spChg>
      </pc:sldChg>
      <pc:sldChg chg="modSp add">
        <pc:chgData name="Diego Mauricio Riaño Pachón" userId="3b77a96813978dae" providerId="LiveId" clId="{B9A14495-F2D6-4301-88A7-8B6F6371758A}" dt="2019-09-10T01:51:10.637" v="2213" actId="27636"/>
        <pc:sldMkLst>
          <pc:docMk/>
          <pc:sldMk cId="3245244076" sldId="722"/>
        </pc:sldMkLst>
        <pc:spChg chg="mod">
          <ac:chgData name="Diego Mauricio Riaño Pachón" userId="3b77a96813978dae" providerId="LiveId" clId="{B9A14495-F2D6-4301-88A7-8B6F6371758A}" dt="2019-09-10T00:21:50.602" v="1745" actId="20577"/>
          <ac:spMkLst>
            <pc:docMk/>
            <pc:sldMk cId="3245244076" sldId="722"/>
            <ac:spMk id="2" creationId="{1B9F6F66-96BB-4DB7-BB7B-3CD138F4D7C4}"/>
          </ac:spMkLst>
        </pc:spChg>
        <pc:spChg chg="mod">
          <ac:chgData name="Diego Mauricio Riaño Pachón" userId="3b77a96813978dae" providerId="LiveId" clId="{B9A14495-F2D6-4301-88A7-8B6F6371758A}" dt="2019-09-10T01:51:10.637" v="2213" actId="27636"/>
          <ac:spMkLst>
            <pc:docMk/>
            <pc:sldMk cId="3245244076" sldId="722"/>
            <ac:spMk id="3" creationId="{A945EE4E-08C6-4522-A3F2-585A8C15FCDC}"/>
          </ac:spMkLst>
        </pc:spChg>
      </pc:sldChg>
      <pc:sldChg chg="addSp delSp modSp add">
        <pc:chgData name="Diego Mauricio Riaño Pachón" userId="3b77a96813978dae" providerId="LiveId" clId="{B9A14495-F2D6-4301-88A7-8B6F6371758A}" dt="2019-09-10T01:24:01.522" v="1927" actId="207"/>
        <pc:sldMkLst>
          <pc:docMk/>
          <pc:sldMk cId="4181764129" sldId="723"/>
        </pc:sldMkLst>
        <pc:spChg chg="del">
          <ac:chgData name="Diego Mauricio Riaño Pachón" userId="3b77a96813978dae" providerId="LiveId" clId="{B9A14495-F2D6-4301-88A7-8B6F6371758A}" dt="2019-09-10T01:22:10.563" v="1857" actId="478"/>
          <ac:spMkLst>
            <pc:docMk/>
            <pc:sldMk cId="4181764129" sldId="723"/>
            <ac:spMk id="3" creationId="{40E399CF-0F17-4CF5-9930-BEE862585DD4}"/>
          </ac:spMkLst>
        </pc:spChg>
        <pc:spChg chg="add mod">
          <ac:chgData name="Diego Mauricio Riaño Pachón" userId="3b77a96813978dae" providerId="LiveId" clId="{B9A14495-F2D6-4301-88A7-8B6F6371758A}" dt="2019-09-10T01:23:04.260" v="1918" actId="207"/>
          <ac:spMkLst>
            <pc:docMk/>
            <pc:sldMk cId="4181764129" sldId="723"/>
            <ac:spMk id="5" creationId="{4F03BC28-F47C-47D3-A63C-59C555FE7A32}"/>
          </ac:spMkLst>
        </pc:spChg>
        <pc:spChg chg="add mod">
          <ac:chgData name="Diego Mauricio Riaño Pachón" userId="3b77a96813978dae" providerId="LiveId" clId="{B9A14495-F2D6-4301-88A7-8B6F6371758A}" dt="2019-09-10T01:24:01.522" v="1927" actId="207"/>
          <ac:spMkLst>
            <pc:docMk/>
            <pc:sldMk cId="4181764129" sldId="723"/>
            <ac:spMk id="6" creationId="{91737B2C-14C3-4FBF-BF67-CB4C520A9746}"/>
          </ac:spMkLst>
        </pc:spChg>
        <pc:picChg chg="add">
          <ac:chgData name="Diego Mauricio Riaño Pachón" userId="3b77a96813978dae" providerId="LiveId" clId="{B9A14495-F2D6-4301-88A7-8B6F6371758A}" dt="2019-09-10T01:22:14.206" v="1858"/>
          <ac:picMkLst>
            <pc:docMk/>
            <pc:sldMk cId="4181764129" sldId="723"/>
            <ac:picMk id="4098" creationId="{8C61085B-1DD7-4A12-8C54-EAE032BF14F9}"/>
          </ac:picMkLst>
        </pc:picChg>
      </pc:sldChg>
      <pc:sldChg chg="modSp add">
        <pc:chgData name="Diego Mauricio Riaño Pachón" userId="3b77a96813978dae" providerId="LiveId" clId="{B9A14495-F2D6-4301-88A7-8B6F6371758A}" dt="2019-09-10T01:54:35.254" v="2245" actId="20577"/>
        <pc:sldMkLst>
          <pc:docMk/>
          <pc:sldMk cId="4209714070" sldId="724"/>
        </pc:sldMkLst>
        <pc:spChg chg="mod">
          <ac:chgData name="Diego Mauricio Riaño Pachón" userId="3b77a96813978dae" providerId="LiveId" clId="{B9A14495-F2D6-4301-88A7-8B6F6371758A}" dt="2019-09-10T01:35:10.703" v="2208" actId="20577"/>
          <ac:spMkLst>
            <pc:docMk/>
            <pc:sldMk cId="4209714070" sldId="724"/>
            <ac:spMk id="2" creationId="{7CD98F0E-B287-4815-B7D5-A49A4EE60B30}"/>
          </ac:spMkLst>
        </pc:spChg>
        <pc:spChg chg="mod">
          <ac:chgData name="Diego Mauricio Riaño Pachón" userId="3b77a96813978dae" providerId="LiveId" clId="{B9A14495-F2D6-4301-88A7-8B6F6371758A}" dt="2019-09-10T01:54:35.254" v="2245" actId="20577"/>
          <ac:spMkLst>
            <pc:docMk/>
            <pc:sldMk cId="4209714070" sldId="724"/>
            <ac:spMk id="3" creationId="{7F325269-17A8-46E3-9667-87BC871247B2}"/>
          </ac:spMkLst>
        </pc:spChg>
      </pc:sldChg>
      <pc:sldChg chg="addSp delSp modSp add">
        <pc:chgData name="Diego Mauricio Riaño Pachón" userId="3b77a96813978dae" providerId="LiveId" clId="{B9A14495-F2D6-4301-88A7-8B6F6371758A}" dt="2019-09-10T02:26:39.309" v="2578" actId="1076"/>
        <pc:sldMkLst>
          <pc:docMk/>
          <pc:sldMk cId="366744973" sldId="725"/>
        </pc:sldMkLst>
        <pc:spChg chg="mod">
          <ac:chgData name="Diego Mauricio Riaño Pachón" userId="3b77a96813978dae" providerId="LiveId" clId="{B9A14495-F2D6-4301-88A7-8B6F6371758A}" dt="2019-09-10T01:55:16.220" v="2285" actId="20577"/>
          <ac:spMkLst>
            <pc:docMk/>
            <pc:sldMk cId="366744973" sldId="725"/>
            <ac:spMk id="2" creationId="{C14C33B9-97DD-43C4-A858-3550772B2192}"/>
          </ac:spMkLst>
        </pc:spChg>
        <pc:spChg chg="del">
          <ac:chgData name="Diego Mauricio Riaño Pachón" userId="3b77a96813978dae" providerId="LiveId" clId="{B9A14495-F2D6-4301-88A7-8B6F6371758A}" dt="2019-09-10T02:02:46.605" v="2286" actId="478"/>
          <ac:spMkLst>
            <pc:docMk/>
            <pc:sldMk cId="366744973" sldId="725"/>
            <ac:spMk id="3" creationId="{8EB73A6E-6C94-4DD4-9CE4-D27E78BD8739}"/>
          </ac:spMkLst>
        </pc:spChg>
        <pc:spChg chg="add del mod">
          <ac:chgData name="Diego Mauricio Riaño Pachón" userId="3b77a96813978dae" providerId="LiveId" clId="{B9A14495-F2D6-4301-88A7-8B6F6371758A}" dt="2019-09-10T02:22:55.973" v="2311" actId="478"/>
          <ac:spMkLst>
            <pc:docMk/>
            <pc:sldMk cId="366744973" sldId="725"/>
            <ac:spMk id="5" creationId="{597ABEF5-AB0D-4C62-84D7-48F28B673997}"/>
          </ac:spMkLst>
        </pc:spChg>
        <pc:spChg chg="add mod">
          <ac:chgData name="Diego Mauricio Riaño Pachón" userId="3b77a96813978dae" providerId="LiveId" clId="{B9A14495-F2D6-4301-88A7-8B6F6371758A}" dt="2019-09-10T02:25:59.637" v="2568" actId="404"/>
          <ac:spMkLst>
            <pc:docMk/>
            <pc:sldMk cId="366744973" sldId="725"/>
            <ac:spMk id="6" creationId="{794A6407-A251-4E83-8E39-7AE1F05D6701}"/>
          </ac:spMkLst>
        </pc:spChg>
        <pc:spChg chg="add mod">
          <ac:chgData name="Diego Mauricio Riaño Pachón" userId="3b77a96813978dae" providerId="LiveId" clId="{B9A14495-F2D6-4301-88A7-8B6F6371758A}" dt="2019-09-10T02:26:39.309" v="2578" actId="1076"/>
          <ac:spMkLst>
            <pc:docMk/>
            <pc:sldMk cId="366744973" sldId="725"/>
            <ac:spMk id="7" creationId="{7CBAAF87-DB95-4763-BFFF-9A38FC4F9055}"/>
          </ac:spMkLst>
        </pc:spChg>
        <pc:picChg chg="add del mod">
          <ac:chgData name="Diego Mauricio Riaño Pachón" userId="3b77a96813978dae" providerId="LiveId" clId="{B9A14495-F2D6-4301-88A7-8B6F6371758A}" dt="2019-09-10T02:22:50.334" v="2309" actId="478"/>
          <ac:picMkLst>
            <pc:docMk/>
            <pc:sldMk cId="366744973" sldId="725"/>
            <ac:picMk id="5122" creationId="{6035B056-DD1D-437F-92E8-9A23AF0E6675}"/>
          </ac:picMkLst>
        </pc:picChg>
        <pc:picChg chg="add del mod">
          <ac:chgData name="Diego Mauricio Riaño Pachón" userId="3b77a96813978dae" providerId="LiveId" clId="{B9A14495-F2D6-4301-88A7-8B6F6371758A}" dt="2019-09-10T02:22:52.657" v="2310" actId="478"/>
          <ac:picMkLst>
            <pc:docMk/>
            <pc:sldMk cId="366744973" sldId="725"/>
            <ac:picMk id="5124" creationId="{AF519AA6-D32E-43FF-8AF4-8F7FA79FB677}"/>
          </ac:picMkLst>
        </pc:picChg>
      </pc:sldChg>
      <pc:sldChg chg="addSp modSp add">
        <pc:chgData name="Diego Mauricio Riaño Pachón" userId="3b77a96813978dae" providerId="LiveId" clId="{B9A14495-F2D6-4301-88A7-8B6F6371758A}" dt="2019-09-10T02:49:05.058" v="2816" actId="1035"/>
        <pc:sldMkLst>
          <pc:docMk/>
          <pc:sldMk cId="3249486617" sldId="726"/>
        </pc:sldMkLst>
        <pc:spChg chg="add mod">
          <ac:chgData name="Diego Mauricio Riaño Pachón" userId="3b77a96813978dae" providerId="LiveId" clId="{B9A14495-F2D6-4301-88A7-8B6F6371758A}" dt="2019-09-10T02:49:05.058" v="2816" actId="1035"/>
          <ac:spMkLst>
            <pc:docMk/>
            <pc:sldMk cId="3249486617" sldId="726"/>
            <ac:spMk id="3" creationId="{13F6AB2B-B5B1-483C-B86C-95520EA5F9C0}"/>
          </ac:spMkLst>
        </pc:spChg>
      </pc:sldChg>
      <pc:sldChg chg="addSp delSp modSp add">
        <pc:chgData name="Diego Mauricio Riaño Pachón" userId="3b77a96813978dae" providerId="LiveId" clId="{B9A14495-F2D6-4301-88A7-8B6F6371758A}" dt="2019-09-10T02:28:19.316" v="2669" actId="1035"/>
        <pc:sldMkLst>
          <pc:docMk/>
          <pc:sldMk cId="1216216201" sldId="727"/>
        </pc:sldMkLst>
        <pc:spChg chg="mod">
          <ac:chgData name="Diego Mauricio Riaño Pachón" userId="3b77a96813978dae" providerId="LiveId" clId="{B9A14495-F2D6-4301-88A7-8B6F6371758A}" dt="2019-09-10T02:27:13.293" v="2612" actId="20577"/>
          <ac:spMkLst>
            <pc:docMk/>
            <pc:sldMk cId="1216216201" sldId="727"/>
            <ac:spMk id="2" creationId="{E7BC5E5C-6806-4BDB-8CE5-2E4222B30EA7}"/>
          </ac:spMkLst>
        </pc:spChg>
        <pc:spChg chg="del">
          <ac:chgData name="Diego Mauricio Riaño Pachón" userId="3b77a96813978dae" providerId="LiveId" clId="{B9A14495-F2D6-4301-88A7-8B6F6371758A}" dt="2019-09-10T02:27:17.939" v="2613" actId="478"/>
          <ac:spMkLst>
            <pc:docMk/>
            <pc:sldMk cId="1216216201" sldId="727"/>
            <ac:spMk id="3" creationId="{2A096623-CB9A-4D23-A000-C71C024FAB59}"/>
          </ac:spMkLst>
        </pc:spChg>
        <pc:spChg chg="add mod">
          <ac:chgData name="Diego Mauricio Riaño Pachón" userId="3b77a96813978dae" providerId="LiveId" clId="{B9A14495-F2D6-4301-88A7-8B6F6371758A}" dt="2019-09-10T02:28:19.316" v="2669" actId="1035"/>
          <ac:spMkLst>
            <pc:docMk/>
            <pc:sldMk cId="1216216201" sldId="727"/>
            <ac:spMk id="6" creationId="{D4B8ECD4-C6E1-4BC9-9A0A-8658E2554B0B}"/>
          </ac:spMkLst>
        </pc:spChg>
        <pc:picChg chg="add mod">
          <ac:chgData name="Diego Mauricio Riaño Pachón" userId="3b77a96813978dae" providerId="LiveId" clId="{B9A14495-F2D6-4301-88A7-8B6F6371758A}" dt="2019-09-10T02:28:05.560" v="2632" actId="1036"/>
          <ac:picMkLst>
            <pc:docMk/>
            <pc:sldMk cId="1216216201" sldId="727"/>
            <ac:picMk id="5" creationId="{96D9505B-3A93-46EB-AB11-CF62E891FD23}"/>
          </ac:picMkLst>
        </pc:picChg>
      </pc:sldChg>
      <pc:sldChg chg="addSp delSp modSp add">
        <pc:chgData name="Diego Mauricio Riaño Pachón" userId="3b77a96813978dae" providerId="LiveId" clId="{B9A14495-F2D6-4301-88A7-8B6F6371758A}" dt="2019-09-10T02:42:47.161" v="2795" actId="1036"/>
        <pc:sldMkLst>
          <pc:docMk/>
          <pc:sldMk cId="393934401" sldId="728"/>
        </pc:sldMkLst>
        <pc:spChg chg="mod">
          <ac:chgData name="Diego Mauricio Riaño Pachón" userId="3b77a96813978dae" providerId="LiveId" clId="{B9A14495-F2D6-4301-88A7-8B6F6371758A}" dt="2019-09-10T02:39:08.048" v="2708" actId="20577"/>
          <ac:spMkLst>
            <pc:docMk/>
            <pc:sldMk cId="393934401" sldId="728"/>
            <ac:spMk id="2" creationId="{E07CA4F7-BED9-47A6-BA71-CCA67415C22D}"/>
          </ac:spMkLst>
        </pc:spChg>
        <pc:spChg chg="del">
          <ac:chgData name="Diego Mauricio Riaño Pachón" userId="3b77a96813978dae" providerId="LiveId" clId="{B9A14495-F2D6-4301-88A7-8B6F6371758A}" dt="2019-09-10T02:39:10.665" v="2709" actId="478"/>
          <ac:spMkLst>
            <pc:docMk/>
            <pc:sldMk cId="393934401" sldId="728"/>
            <ac:spMk id="3" creationId="{50B6E2BF-3B37-4F6D-8EDF-C9F7E96A12B1}"/>
          </ac:spMkLst>
        </pc:spChg>
        <pc:spChg chg="add mod">
          <ac:chgData name="Diego Mauricio Riaño Pachón" userId="3b77a96813978dae" providerId="LiveId" clId="{B9A14495-F2D6-4301-88A7-8B6F6371758A}" dt="2019-09-10T02:40:31.819" v="2766" actId="1035"/>
          <ac:spMkLst>
            <pc:docMk/>
            <pc:sldMk cId="393934401" sldId="728"/>
            <ac:spMk id="5" creationId="{B05634A0-B771-48EF-A951-EA6F7722CA28}"/>
          </ac:spMkLst>
        </pc:spChg>
        <pc:picChg chg="add del mod">
          <ac:chgData name="Diego Mauricio Riaño Pachón" userId="3b77a96813978dae" providerId="LiveId" clId="{B9A14495-F2D6-4301-88A7-8B6F6371758A}" dt="2019-09-10T02:42:14.800" v="2767" actId="478"/>
          <ac:picMkLst>
            <pc:docMk/>
            <pc:sldMk cId="393934401" sldId="728"/>
            <ac:picMk id="6146" creationId="{8519C3E6-FE3D-4357-8460-40D67930F3CA}"/>
          </ac:picMkLst>
        </pc:picChg>
        <pc:picChg chg="add mod">
          <ac:chgData name="Diego Mauricio Riaño Pachón" userId="3b77a96813978dae" providerId="LiveId" clId="{B9A14495-F2D6-4301-88A7-8B6F6371758A}" dt="2019-09-10T02:42:47.161" v="2795" actId="1036"/>
          <ac:picMkLst>
            <pc:docMk/>
            <pc:sldMk cId="393934401" sldId="728"/>
            <ac:picMk id="6148" creationId="{6BCE3725-D6D3-4171-9EE1-0D67447682AC}"/>
          </ac:picMkLst>
        </pc:picChg>
      </pc:sldChg>
      <pc:sldChg chg="addSp modSp add">
        <pc:chgData name="Diego Mauricio Riaño Pachón" userId="3b77a96813978dae" providerId="LiveId" clId="{B9A14495-F2D6-4301-88A7-8B6F6371758A}" dt="2019-09-10T03:11:13.601" v="3071" actId="1038"/>
        <pc:sldMkLst>
          <pc:docMk/>
          <pc:sldMk cId="4181509778" sldId="729"/>
        </pc:sldMkLst>
        <pc:spChg chg="mod">
          <ac:chgData name="Diego Mauricio Riaño Pachón" userId="3b77a96813978dae" providerId="LiveId" clId="{B9A14495-F2D6-4301-88A7-8B6F6371758A}" dt="2019-09-10T03:09:06.217" v="2873" actId="20577"/>
          <ac:spMkLst>
            <pc:docMk/>
            <pc:sldMk cId="4181509778" sldId="729"/>
            <ac:spMk id="2" creationId="{E4CEDF3F-2B51-4FC5-8092-20ACC631DAE3}"/>
          </ac:spMkLst>
        </pc:spChg>
        <pc:spChg chg="mod">
          <ac:chgData name="Diego Mauricio Riaño Pachón" userId="3b77a96813978dae" providerId="LiveId" clId="{B9A14495-F2D6-4301-88A7-8B6F6371758A}" dt="2019-09-10T03:11:13.601" v="3071" actId="1038"/>
          <ac:spMkLst>
            <pc:docMk/>
            <pc:sldMk cId="4181509778" sldId="729"/>
            <ac:spMk id="3" creationId="{64BF3634-73C6-4D3F-85D7-C342543925C1}"/>
          </ac:spMkLst>
        </pc:spChg>
        <pc:spChg chg="add mod">
          <ac:chgData name="Diego Mauricio Riaño Pachón" userId="3b77a96813978dae" providerId="LiveId" clId="{B9A14495-F2D6-4301-88A7-8B6F6371758A}" dt="2019-09-10T03:09:31.796" v="2901"/>
          <ac:spMkLst>
            <pc:docMk/>
            <pc:sldMk cId="4181509778" sldId="729"/>
            <ac:spMk id="5" creationId="{AA76F38D-A729-4C7A-870B-C129DE2DA2AC}"/>
          </ac:spMkLst>
        </pc:spChg>
        <pc:spChg chg="add mod">
          <ac:chgData name="Diego Mauricio Riaño Pachón" userId="3b77a96813978dae" providerId="LiveId" clId="{B9A14495-F2D6-4301-88A7-8B6F6371758A}" dt="2019-09-10T03:11:03.579" v="3031" actId="1035"/>
          <ac:spMkLst>
            <pc:docMk/>
            <pc:sldMk cId="4181509778" sldId="729"/>
            <ac:spMk id="6" creationId="{43A30FE1-E0F8-4775-8366-99E9314CF989}"/>
          </ac:spMkLst>
        </pc:spChg>
        <pc:spChg chg="add mod">
          <ac:chgData name="Diego Mauricio Riaño Pachón" userId="3b77a96813978dae" providerId="LiveId" clId="{B9A14495-F2D6-4301-88A7-8B6F6371758A}" dt="2019-09-10T03:11:03.579" v="3031" actId="1035"/>
          <ac:spMkLst>
            <pc:docMk/>
            <pc:sldMk cId="4181509778" sldId="729"/>
            <ac:spMk id="7" creationId="{C413E05C-8FEC-4C07-B0E0-48E3F0922E5F}"/>
          </ac:spMkLst>
        </pc:spChg>
        <pc:spChg chg="add mod">
          <ac:chgData name="Diego Mauricio Riaño Pachón" userId="3b77a96813978dae" providerId="LiveId" clId="{B9A14495-F2D6-4301-88A7-8B6F6371758A}" dt="2019-09-10T03:11:03.579" v="3031" actId="1035"/>
          <ac:spMkLst>
            <pc:docMk/>
            <pc:sldMk cId="4181509778" sldId="729"/>
            <ac:spMk id="8" creationId="{8AAAB56D-2B61-4F00-B5EC-761014F06EEC}"/>
          </ac:spMkLst>
        </pc:spChg>
        <pc:spChg chg="add mod">
          <ac:chgData name="Diego Mauricio Riaño Pachón" userId="3b77a96813978dae" providerId="LiveId" clId="{B9A14495-F2D6-4301-88A7-8B6F6371758A}" dt="2019-09-10T03:11:03.579" v="3031" actId="1035"/>
          <ac:spMkLst>
            <pc:docMk/>
            <pc:sldMk cId="4181509778" sldId="729"/>
            <ac:spMk id="9" creationId="{E225B3E9-7A85-45FE-A759-2B0375742F57}"/>
          </ac:spMkLst>
        </pc:spChg>
        <pc:spChg chg="add mod">
          <ac:chgData name="Diego Mauricio Riaño Pachón" userId="3b77a96813978dae" providerId="LiveId" clId="{B9A14495-F2D6-4301-88A7-8B6F6371758A}" dt="2019-09-10T03:11:03.579" v="3031" actId="1035"/>
          <ac:spMkLst>
            <pc:docMk/>
            <pc:sldMk cId="4181509778" sldId="729"/>
            <ac:spMk id="14" creationId="{F9379CD5-45EA-4C86-A9BE-85837DE74853}"/>
          </ac:spMkLst>
        </pc:spChg>
        <pc:spChg chg="add mod">
          <ac:chgData name="Diego Mauricio Riaño Pachón" userId="3b77a96813978dae" providerId="LiveId" clId="{B9A14495-F2D6-4301-88A7-8B6F6371758A}" dt="2019-09-10T03:11:03.579" v="3031" actId="1035"/>
          <ac:spMkLst>
            <pc:docMk/>
            <pc:sldMk cId="4181509778" sldId="729"/>
            <ac:spMk id="15" creationId="{CFE9123D-4FE6-4F7B-84DF-54CFCF4AF9BD}"/>
          </ac:spMkLst>
        </pc:spChg>
        <pc:spChg chg="add mod">
          <ac:chgData name="Diego Mauricio Riaño Pachón" userId="3b77a96813978dae" providerId="LiveId" clId="{B9A14495-F2D6-4301-88A7-8B6F6371758A}" dt="2019-09-10T03:11:03.579" v="3031" actId="1035"/>
          <ac:spMkLst>
            <pc:docMk/>
            <pc:sldMk cId="4181509778" sldId="729"/>
            <ac:spMk id="16" creationId="{907932AC-0395-4689-9F19-1950D8CA88E8}"/>
          </ac:spMkLst>
        </pc:spChg>
        <pc:spChg chg="add mod">
          <ac:chgData name="Diego Mauricio Riaño Pachón" userId="3b77a96813978dae" providerId="LiveId" clId="{B9A14495-F2D6-4301-88A7-8B6F6371758A}" dt="2019-09-10T03:11:03.579" v="3031" actId="1035"/>
          <ac:spMkLst>
            <pc:docMk/>
            <pc:sldMk cId="4181509778" sldId="729"/>
            <ac:spMk id="17" creationId="{844FA047-1366-459F-824B-6F997056BC01}"/>
          </ac:spMkLst>
        </pc:spChg>
        <pc:spChg chg="add mod">
          <ac:chgData name="Diego Mauricio Riaño Pachón" userId="3b77a96813978dae" providerId="LiveId" clId="{B9A14495-F2D6-4301-88A7-8B6F6371758A}" dt="2019-09-10T03:11:03.579" v="3031" actId="1035"/>
          <ac:spMkLst>
            <pc:docMk/>
            <pc:sldMk cId="4181509778" sldId="729"/>
            <ac:spMk id="18" creationId="{8CC45448-270C-49EA-AD19-8720BBC276AD}"/>
          </ac:spMkLst>
        </pc:spChg>
        <pc:spChg chg="add mod">
          <ac:chgData name="Diego Mauricio Riaño Pachón" userId="3b77a96813978dae" providerId="LiveId" clId="{B9A14495-F2D6-4301-88A7-8B6F6371758A}" dt="2019-09-10T03:11:03.579" v="3031" actId="1035"/>
          <ac:spMkLst>
            <pc:docMk/>
            <pc:sldMk cId="4181509778" sldId="729"/>
            <ac:spMk id="19" creationId="{4B1A4EE0-F962-4324-AE16-DF2091264A61}"/>
          </ac:spMkLst>
        </pc:spChg>
        <pc:cxnChg chg="add mod">
          <ac:chgData name="Diego Mauricio Riaño Pachón" userId="3b77a96813978dae" providerId="LiveId" clId="{B9A14495-F2D6-4301-88A7-8B6F6371758A}" dt="2019-09-10T03:11:03.579" v="3031" actId="1035"/>
          <ac:cxnSpMkLst>
            <pc:docMk/>
            <pc:sldMk cId="4181509778" sldId="729"/>
            <ac:cxnSpMk id="10" creationId="{050F58C6-4A33-4C41-BE88-09D1EC4B1865}"/>
          </ac:cxnSpMkLst>
        </pc:cxnChg>
        <pc:cxnChg chg="add mod">
          <ac:chgData name="Diego Mauricio Riaño Pachón" userId="3b77a96813978dae" providerId="LiveId" clId="{B9A14495-F2D6-4301-88A7-8B6F6371758A}" dt="2019-09-10T03:11:03.579" v="3031" actId="1035"/>
          <ac:cxnSpMkLst>
            <pc:docMk/>
            <pc:sldMk cId="4181509778" sldId="729"/>
            <ac:cxnSpMk id="11" creationId="{4A2D9EC9-7635-4203-8D74-46B3516CDB93}"/>
          </ac:cxnSpMkLst>
        </pc:cxnChg>
        <pc:cxnChg chg="add mod">
          <ac:chgData name="Diego Mauricio Riaño Pachón" userId="3b77a96813978dae" providerId="LiveId" clId="{B9A14495-F2D6-4301-88A7-8B6F6371758A}" dt="2019-09-10T03:11:03.579" v="3031" actId="1035"/>
          <ac:cxnSpMkLst>
            <pc:docMk/>
            <pc:sldMk cId="4181509778" sldId="729"/>
            <ac:cxnSpMk id="12" creationId="{A173A520-3926-487B-9889-35CBB587B848}"/>
          </ac:cxnSpMkLst>
        </pc:cxnChg>
        <pc:cxnChg chg="add mod">
          <ac:chgData name="Diego Mauricio Riaño Pachón" userId="3b77a96813978dae" providerId="LiveId" clId="{B9A14495-F2D6-4301-88A7-8B6F6371758A}" dt="2019-09-10T03:11:03.579" v="3031" actId="1035"/>
          <ac:cxnSpMkLst>
            <pc:docMk/>
            <pc:sldMk cId="4181509778" sldId="729"/>
            <ac:cxnSpMk id="13" creationId="{D9CC44D0-E931-4480-BB8E-2298D4151748}"/>
          </ac:cxnSpMkLst>
        </pc:cxnChg>
        <pc:cxnChg chg="add mod">
          <ac:chgData name="Diego Mauricio Riaño Pachón" userId="3b77a96813978dae" providerId="LiveId" clId="{B9A14495-F2D6-4301-88A7-8B6F6371758A}" dt="2019-09-10T03:11:03.579" v="3031" actId="1035"/>
          <ac:cxnSpMkLst>
            <pc:docMk/>
            <pc:sldMk cId="4181509778" sldId="729"/>
            <ac:cxnSpMk id="20" creationId="{E3ACC053-67B7-4E3C-B2F6-163FC84AA8AC}"/>
          </ac:cxnSpMkLst>
        </pc:cxnChg>
        <pc:cxnChg chg="add mod">
          <ac:chgData name="Diego Mauricio Riaño Pachón" userId="3b77a96813978dae" providerId="LiveId" clId="{B9A14495-F2D6-4301-88A7-8B6F6371758A}" dt="2019-09-10T03:11:03.579" v="3031" actId="1035"/>
          <ac:cxnSpMkLst>
            <pc:docMk/>
            <pc:sldMk cId="4181509778" sldId="729"/>
            <ac:cxnSpMk id="21" creationId="{F20C98E4-E3C0-4C3F-9B38-6CFD925CC500}"/>
          </ac:cxnSpMkLst>
        </pc:cxnChg>
      </pc:sldChg>
      <pc:sldMasterChg chg="delSp">
        <pc:chgData name="Diego Mauricio Riaño Pachón" userId="3b77a96813978dae" providerId="LiveId" clId="{B9A14495-F2D6-4301-88A7-8B6F6371758A}" dt="2019-09-08T02:10:44.265" v="452" actId="478"/>
        <pc:sldMasterMkLst>
          <pc:docMk/>
          <pc:sldMasterMk cId="2565917513" sldId="2147483787"/>
        </pc:sldMasterMkLst>
        <pc:spChg chg="del">
          <ac:chgData name="Diego Mauricio Riaño Pachón" userId="3b77a96813978dae" providerId="LiveId" clId="{B9A14495-F2D6-4301-88A7-8B6F6371758A}" dt="2019-09-08T02:10:44.265" v="452" actId="478"/>
          <ac:spMkLst>
            <pc:docMk/>
            <pc:sldMasterMk cId="2565917513" sldId="2147483787"/>
            <ac:spMk id="7" creationId="{00000000-0000-0000-0000-000000000000}"/>
          </ac:spMkLst>
        </pc:spChg>
        <pc:picChg chg="del">
          <ac:chgData name="Diego Mauricio Riaño Pachón" userId="3b77a96813978dae" providerId="LiveId" clId="{B9A14495-F2D6-4301-88A7-8B6F6371758A}" dt="2019-09-08T02:10:44.265" v="452" actId="478"/>
          <ac:picMkLst>
            <pc:docMk/>
            <pc:sldMasterMk cId="2565917513" sldId="2147483787"/>
            <ac:picMk id="8"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9"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0"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1"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2" creationId="{00000000-0000-0000-0000-000000000000}"/>
          </ac:picMkLst>
        </pc:picChg>
      </pc:sldMasterChg>
    </pc:docChg>
  </pc:docChgLst>
  <pc:docChgLst>
    <pc:chgData name="Diego Mauricio Riaño Pachón" userId="3b77a96813978dae" providerId="LiveId" clId="{FB728620-9911-0A4E-88FE-BD71C2C3AB57}"/>
    <pc:docChg chg="custSel addSld delSld modSld sldOrd">
      <pc:chgData name="Diego Mauricio Riaño Pachón" userId="3b77a96813978dae" providerId="LiveId" clId="{FB728620-9911-0A4E-88FE-BD71C2C3AB57}" dt="2019-09-09T16:22:48.321" v="91" actId="2696"/>
      <pc:docMkLst>
        <pc:docMk/>
      </pc:docMkLst>
      <pc:sldChg chg="addSp delSp">
        <pc:chgData name="Diego Mauricio Riaño Pachón" userId="3b77a96813978dae" providerId="LiveId" clId="{FB728620-9911-0A4E-88FE-BD71C2C3AB57}" dt="2019-09-09T16:19:12.935" v="17"/>
        <pc:sldMkLst>
          <pc:docMk/>
          <pc:sldMk cId="2604779748" sldId="528"/>
        </pc:sldMkLst>
        <pc:spChg chg="add del">
          <ac:chgData name="Diego Mauricio Riaño Pachón" userId="3b77a96813978dae" providerId="LiveId" clId="{FB728620-9911-0A4E-88FE-BD71C2C3AB57}" dt="2019-09-09T16:19:12.935" v="17"/>
          <ac:spMkLst>
            <pc:docMk/>
            <pc:sldMk cId="2604779748" sldId="528"/>
            <ac:spMk id="4" creationId="{3FE1F02A-DE64-1540-9F69-F9903C0C91A0}"/>
          </ac:spMkLst>
        </pc:spChg>
      </pc:sldChg>
      <pc:sldChg chg="del">
        <pc:chgData name="Diego Mauricio Riaño Pachón" userId="3b77a96813978dae" providerId="LiveId" clId="{FB728620-9911-0A4E-88FE-BD71C2C3AB57}" dt="2019-09-09T16:20:35.519" v="42" actId="2696"/>
        <pc:sldMkLst>
          <pc:docMk/>
          <pc:sldMk cId="989912708" sldId="532"/>
        </pc:sldMkLst>
      </pc:sldChg>
      <pc:sldChg chg="delSp del">
        <pc:chgData name="Diego Mauricio Riaño Pachón" userId="3b77a96813978dae" providerId="LiveId" clId="{FB728620-9911-0A4E-88FE-BD71C2C3AB57}" dt="2019-09-09T16:21:05.777" v="47" actId="2696"/>
        <pc:sldMkLst>
          <pc:docMk/>
          <pc:sldMk cId="1906412758" sldId="536"/>
        </pc:sldMkLst>
        <pc:picChg chg="del">
          <ac:chgData name="Diego Mauricio Riaño Pachón" userId="3b77a96813978dae" providerId="LiveId" clId="{FB728620-9911-0A4E-88FE-BD71C2C3AB57}" dt="2019-09-09T16:20:49.533" v="44"/>
          <ac:picMkLst>
            <pc:docMk/>
            <pc:sldMk cId="1906412758" sldId="536"/>
            <ac:picMk id="8" creationId="{C6562AAA-FAAF-3647-BD9B-20B1662E5702}"/>
          </ac:picMkLst>
        </pc:picChg>
        <pc:picChg chg="del">
          <ac:chgData name="Diego Mauricio Riaño Pachón" userId="3b77a96813978dae" providerId="LiveId" clId="{FB728620-9911-0A4E-88FE-BD71C2C3AB57}" dt="2019-09-09T16:20:49.533" v="44"/>
          <ac:picMkLst>
            <pc:docMk/>
            <pc:sldMk cId="1906412758" sldId="536"/>
            <ac:picMk id="10" creationId="{538D4F4A-3321-9340-AE3B-1729D0BF8466}"/>
          </ac:picMkLst>
        </pc:picChg>
        <pc:picChg chg="del">
          <ac:chgData name="Diego Mauricio Riaño Pachón" userId="3b77a96813978dae" providerId="LiveId" clId="{FB728620-9911-0A4E-88FE-BD71C2C3AB57}" dt="2019-09-09T16:20:49.533" v="44"/>
          <ac:picMkLst>
            <pc:docMk/>
            <pc:sldMk cId="1906412758" sldId="536"/>
            <ac:picMk id="12" creationId="{9D7BFAEB-2B6B-7944-9F0C-F98B435D8278}"/>
          </ac:picMkLst>
        </pc:picChg>
      </pc:sldChg>
      <pc:sldChg chg="delSp del">
        <pc:chgData name="Diego Mauricio Riaño Pachón" userId="3b77a96813978dae" providerId="LiveId" clId="{FB728620-9911-0A4E-88FE-BD71C2C3AB57}" dt="2019-09-09T16:21:34.764" v="53" actId="2696"/>
        <pc:sldMkLst>
          <pc:docMk/>
          <pc:sldMk cId="3434564862" sldId="537"/>
        </pc:sldMkLst>
        <pc:spChg chg="del">
          <ac:chgData name="Diego Mauricio Riaño Pachón" userId="3b77a96813978dae" providerId="LiveId" clId="{FB728620-9911-0A4E-88FE-BD71C2C3AB57}" dt="2019-09-09T16:21:16.311" v="48"/>
          <ac:spMkLst>
            <pc:docMk/>
            <pc:sldMk cId="3434564862" sldId="537"/>
            <ac:spMk id="8" creationId="{BF18D960-B034-0048-9147-B89C53D7884D}"/>
          </ac:spMkLst>
        </pc:spChg>
        <pc:spChg chg="del">
          <ac:chgData name="Diego Mauricio Riaño Pachón" userId="3b77a96813978dae" providerId="LiveId" clId="{FB728620-9911-0A4E-88FE-BD71C2C3AB57}" dt="2019-09-09T16:21:16.311" v="48"/>
          <ac:spMkLst>
            <pc:docMk/>
            <pc:sldMk cId="3434564862" sldId="537"/>
            <ac:spMk id="9" creationId="{5EB62F81-3711-2248-8630-A8A43E4A0354}"/>
          </ac:spMkLst>
        </pc:spChg>
        <pc:spChg chg="del">
          <ac:chgData name="Diego Mauricio Riaño Pachón" userId="3b77a96813978dae" providerId="LiveId" clId="{FB728620-9911-0A4E-88FE-BD71C2C3AB57}" dt="2019-09-09T16:21:16.311" v="48"/>
          <ac:spMkLst>
            <pc:docMk/>
            <pc:sldMk cId="3434564862" sldId="537"/>
            <ac:spMk id="10" creationId="{58F5A872-79D6-884E-9ADE-E281CFF94487}"/>
          </ac:spMkLst>
        </pc:spChg>
        <pc:spChg chg="del">
          <ac:chgData name="Diego Mauricio Riaño Pachón" userId="3b77a96813978dae" providerId="LiveId" clId="{FB728620-9911-0A4E-88FE-BD71C2C3AB57}" dt="2019-09-09T16:21:16.311" v="48"/>
          <ac:spMkLst>
            <pc:docMk/>
            <pc:sldMk cId="3434564862" sldId="537"/>
            <ac:spMk id="11" creationId="{DA8A9572-B982-3443-861F-3549286BE4EF}"/>
          </ac:spMkLst>
        </pc:spChg>
        <pc:spChg chg="del">
          <ac:chgData name="Diego Mauricio Riaño Pachón" userId="3b77a96813978dae" providerId="LiveId" clId="{FB728620-9911-0A4E-88FE-BD71C2C3AB57}" dt="2019-09-09T16:21:16.311" v="48"/>
          <ac:spMkLst>
            <pc:docMk/>
            <pc:sldMk cId="3434564862" sldId="537"/>
            <ac:spMk id="12" creationId="{3B32D98E-2047-534B-8878-9ACC9A9008E6}"/>
          </ac:spMkLst>
        </pc:spChg>
        <pc:spChg chg="del">
          <ac:chgData name="Diego Mauricio Riaño Pachón" userId="3b77a96813978dae" providerId="LiveId" clId="{FB728620-9911-0A4E-88FE-BD71C2C3AB57}" dt="2019-09-09T16:21:16.311" v="48"/>
          <ac:spMkLst>
            <pc:docMk/>
            <pc:sldMk cId="3434564862" sldId="537"/>
            <ac:spMk id="13" creationId="{8FE493F8-E8B6-7243-978F-ABB69E2E1172}"/>
          </ac:spMkLst>
        </pc:spChg>
        <pc:spChg chg="del">
          <ac:chgData name="Diego Mauricio Riaño Pachón" userId="3b77a96813978dae" providerId="LiveId" clId="{FB728620-9911-0A4E-88FE-BD71C2C3AB57}" dt="2019-09-09T16:21:16.311" v="48"/>
          <ac:spMkLst>
            <pc:docMk/>
            <pc:sldMk cId="3434564862" sldId="537"/>
            <ac:spMk id="22" creationId="{E7C26CE4-2EDE-584E-A3CD-FF0259128D92}"/>
          </ac:spMkLst>
        </pc:spChg>
        <pc:spChg chg="del">
          <ac:chgData name="Diego Mauricio Riaño Pachón" userId="3b77a96813978dae" providerId="LiveId" clId="{FB728620-9911-0A4E-88FE-BD71C2C3AB57}" dt="2019-09-09T16:21:16.311" v="48"/>
          <ac:spMkLst>
            <pc:docMk/>
            <pc:sldMk cId="3434564862" sldId="537"/>
            <ac:spMk id="23" creationId="{4752C26E-4D60-1941-A6A5-D2BBB2B8A5D5}"/>
          </ac:spMkLst>
        </pc:spChg>
        <pc:spChg chg="del">
          <ac:chgData name="Diego Mauricio Riaño Pachón" userId="3b77a96813978dae" providerId="LiveId" clId="{FB728620-9911-0A4E-88FE-BD71C2C3AB57}" dt="2019-09-09T16:21:16.311" v="48"/>
          <ac:spMkLst>
            <pc:docMk/>
            <pc:sldMk cId="3434564862" sldId="537"/>
            <ac:spMk id="24" creationId="{4FBE70DE-03BD-694A-9253-BA0126DAE0E8}"/>
          </ac:spMkLst>
        </pc:spChg>
        <pc:spChg chg="del">
          <ac:chgData name="Diego Mauricio Riaño Pachón" userId="3b77a96813978dae" providerId="LiveId" clId="{FB728620-9911-0A4E-88FE-BD71C2C3AB57}" dt="2019-09-09T16:21:16.311" v="48"/>
          <ac:spMkLst>
            <pc:docMk/>
            <pc:sldMk cId="3434564862" sldId="537"/>
            <ac:spMk id="39" creationId="{669AF342-5FEB-7548-AB9E-DB63CF4B25F2}"/>
          </ac:spMkLst>
        </pc:spChg>
        <pc:spChg chg="del">
          <ac:chgData name="Diego Mauricio Riaño Pachón" userId="3b77a96813978dae" providerId="LiveId" clId="{FB728620-9911-0A4E-88FE-BD71C2C3AB57}" dt="2019-09-09T16:21:16.311" v="48"/>
          <ac:spMkLst>
            <pc:docMk/>
            <pc:sldMk cId="3434564862" sldId="537"/>
            <ac:spMk id="40" creationId="{AA699F85-DAAE-4E46-962F-05155139D74E}"/>
          </ac:spMkLst>
        </pc:spChg>
        <pc:spChg chg="del">
          <ac:chgData name="Diego Mauricio Riaño Pachón" userId="3b77a96813978dae" providerId="LiveId" clId="{FB728620-9911-0A4E-88FE-BD71C2C3AB57}" dt="2019-09-09T16:21:16.311" v="48"/>
          <ac:spMkLst>
            <pc:docMk/>
            <pc:sldMk cId="3434564862" sldId="537"/>
            <ac:spMk id="41" creationId="{80EAEA80-70FB-0641-8DEF-EF5DADB17033}"/>
          </ac:spMkLst>
        </pc:spChg>
        <pc:spChg chg="del">
          <ac:chgData name="Diego Mauricio Riaño Pachón" userId="3b77a96813978dae" providerId="LiveId" clId="{FB728620-9911-0A4E-88FE-BD71C2C3AB57}" dt="2019-09-09T16:21:16.311" v="48"/>
          <ac:spMkLst>
            <pc:docMk/>
            <pc:sldMk cId="3434564862" sldId="537"/>
            <ac:spMk id="42" creationId="{5B926685-974A-9F49-AA04-4B04F5139628}"/>
          </ac:spMkLst>
        </pc:spChg>
        <pc:spChg chg="del">
          <ac:chgData name="Diego Mauricio Riaño Pachón" userId="3b77a96813978dae" providerId="LiveId" clId="{FB728620-9911-0A4E-88FE-BD71C2C3AB57}" dt="2019-09-09T16:21:16.311" v="48"/>
          <ac:spMkLst>
            <pc:docMk/>
            <pc:sldMk cId="3434564862" sldId="537"/>
            <ac:spMk id="50" creationId="{6DA3737B-19AF-C344-8529-D4C1AF4A6D8B}"/>
          </ac:spMkLst>
        </pc:spChg>
        <pc:spChg chg="del">
          <ac:chgData name="Diego Mauricio Riaño Pachón" userId="3b77a96813978dae" providerId="LiveId" clId="{FB728620-9911-0A4E-88FE-BD71C2C3AB57}" dt="2019-09-09T16:21:16.311" v="48"/>
          <ac:spMkLst>
            <pc:docMk/>
            <pc:sldMk cId="3434564862" sldId="537"/>
            <ac:spMk id="51" creationId="{97AAA897-5E8F-5141-A740-5FFF5730268F}"/>
          </ac:spMkLst>
        </pc:spChg>
        <pc:spChg chg="del">
          <ac:chgData name="Diego Mauricio Riaño Pachón" userId="3b77a96813978dae" providerId="LiveId" clId="{FB728620-9911-0A4E-88FE-BD71C2C3AB57}" dt="2019-09-09T16:21:16.311" v="48"/>
          <ac:spMkLst>
            <pc:docMk/>
            <pc:sldMk cId="3434564862" sldId="537"/>
            <ac:spMk id="57" creationId="{F5A4D6CF-F0FD-A04B-80DA-7FE4B97409CA}"/>
          </ac:spMkLst>
        </pc:spChg>
        <pc:spChg chg="del">
          <ac:chgData name="Diego Mauricio Riaño Pachón" userId="3b77a96813978dae" providerId="LiveId" clId="{FB728620-9911-0A4E-88FE-BD71C2C3AB57}" dt="2019-09-09T16:21:16.311" v="48"/>
          <ac:spMkLst>
            <pc:docMk/>
            <pc:sldMk cId="3434564862" sldId="537"/>
            <ac:spMk id="58" creationId="{F4E7E77B-B01C-0B42-BEB0-151A32575D3A}"/>
          </ac:spMkLst>
        </pc:spChg>
        <pc:spChg chg="del">
          <ac:chgData name="Diego Mauricio Riaño Pachón" userId="3b77a96813978dae" providerId="LiveId" clId="{FB728620-9911-0A4E-88FE-BD71C2C3AB57}" dt="2019-09-09T16:21:16.311" v="48"/>
          <ac:spMkLst>
            <pc:docMk/>
            <pc:sldMk cId="3434564862" sldId="537"/>
            <ac:spMk id="59" creationId="{3D5F6DDC-69EB-124E-AAAA-6EB4EDD7E186}"/>
          </ac:spMkLst>
        </pc:spChg>
        <pc:spChg chg="del">
          <ac:chgData name="Diego Mauricio Riaño Pachón" userId="3b77a96813978dae" providerId="LiveId" clId="{FB728620-9911-0A4E-88FE-BD71C2C3AB57}" dt="2019-09-09T16:21:16.311" v="48"/>
          <ac:spMkLst>
            <pc:docMk/>
            <pc:sldMk cId="3434564862" sldId="537"/>
            <ac:spMk id="60" creationId="{E6058F2C-0606-6C4B-97F4-D28D761142A0}"/>
          </ac:spMkLst>
        </pc:spChg>
        <pc:spChg chg="del">
          <ac:chgData name="Diego Mauricio Riaño Pachón" userId="3b77a96813978dae" providerId="LiveId" clId="{FB728620-9911-0A4E-88FE-BD71C2C3AB57}" dt="2019-09-09T16:21:16.311" v="48"/>
          <ac:spMkLst>
            <pc:docMk/>
            <pc:sldMk cId="3434564862" sldId="537"/>
            <ac:spMk id="61" creationId="{BAC358A0-9B2E-9F4F-B6B3-78CDBC5D65E4}"/>
          </ac:spMkLst>
        </pc:spChg>
        <pc:spChg chg="del">
          <ac:chgData name="Diego Mauricio Riaño Pachón" userId="3b77a96813978dae" providerId="LiveId" clId="{FB728620-9911-0A4E-88FE-BD71C2C3AB57}" dt="2019-09-09T16:21:16.311" v="48"/>
          <ac:spMkLst>
            <pc:docMk/>
            <pc:sldMk cId="3434564862" sldId="537"/>
            <ac:spMk id="62" creationId="{1533A020-7D69-554B-B8F7-6DE8D9C21ECE}"/>
          </ac:spMkLst>
        </pc:spChg>
        <pc:spChg chg="del">
          <ac:chgData name="Diego Mauricio Riaño Pachón" userId="3b77a96813978dae" providerId="LiveId" clId="{FB728620-9911-0A4E-88FE-BD71C2C3AB57}" dt="2019-09-09T16:21:16.311" v="48"/>
          <ac:spMkLst>
            <pc:docMk/>
            <pc:sldMk cId="3434564862" sldId="537"/>
            <ac:spMk id="69" creationId="{86F1681A-D211-0C4E-B8C0-4CED991C0928}"/>
          </ac:spMkLst>
        </pc:spChg>
        <pc:spChg chg="del">
          <ac:chgData name="Diego Mauricio Riaño Pachón" userId="3b77a96813978dae" providerId="LiveId" clId="{FB728620-9911-0A4E-88FE-BD71C2C3AB57}" dt="2019-09-09T16:21:16.311" v="48"/>
          <ac:spMkLst>
            <pc:docMk/>
            <pc:sldMk cId="3434564862" sldId="537"/>
            <ac:spMk id="71" creationId="{7833254C-93DE-CD4D-88B6-CDD4D335536F}"/>
          </ac:spMkLst>
        </pc:spChg>
        <pc:cxnChg chg="del">
          <ac:chgData name="Diego Mauricio Riaño Pachón" userId="3b77a96813978dae" providerId="LiveId" clId="{FB728620-9911-0A4E-88FE-BD71C2C3AB57}" dt="2019-09-09T16:21:16.311" v="48"/>
          <ac:cxnSpMkLst>
            <pc:docMk/>
            <pc:sldMk cId="3434564862" sldId="537"/>
            <ac:cxnSpMk id="15" creationId="{17BDFFD1-4FA8-D44C-BCDB-F2400CF35B09}"/>
          </ac:cxnSpMkLst>
        </pc:cxnChg>
        <pc:cxnChg chg="del">
          <ac:chgData name="Diego Mauricio Riaño Pachón" userId="3b77a96813978dae" providerId="LiveId" clId="{FB728620-9911-0A4E-88FE-BD71C2C3AB57}" dt="2019-09-09T16:21:16.311" v="48"/>
          <ac:cxnSpMkLst>
            <pc:docMk/>
            <pc:sldMk cId="3434564862" sldId="537"/>
            <ac:cxnSpMk id="16" creationId="{5B19B77F-C0D6-B349-A47D-B100B7BBBF9E}"/>
          </ac:cxnSpMkLst>
        </pc:cxnChg>
        <pc:cxnChg chg="del">
          <ac:chgData name="Diego Mauricio Riaño Pachón" userId="3b77a96813978dae" providerId="LiveId" clId="{FB728620-9911-0A4E-88FE-BD71C2C3AB57}" dt="2019-09-09T16:21:16.311" v="48"/>
          <ac:cxnSpMkLst>
            <pc:docMk/>
            <pc:sldMk cId="3434564862" sldId="537"/>
            <ac:cxnSpMk id="19" creationId="{90EFC0E6-CD52-154B-879B-4D071F71E030}"/>
          </ac:cxnSpMkLst>
        </pc:cxnChg>
        <pc:cxnChg chg="del">
          <ac:chgData name="Diego Mauricio Riaño Pachón" userId="3b77a96813978dae" providerId="LiveId" clId="{FB728620-9911-0A4E-88FE-BD71C2C3AB57}" dt="2019-09-09T16:21:16.311" v="48"/>
          <ac:cxnSpMkLst>
            <pc:docMk/>
            <pc:sldMk cId="3434564862" sldId="537"/>
            <ac:cxnSpMk id="26" creationId="{76EB79F6-17F3-5A48-BAFF-93753C1B827F}"/>
          </ac:cxnSpMkLst>
        </pc:cxnChg>
        <pc:cxnChg chg="del">
          <ac:chgData name="Diego Mauricio Riaño Pachón" userId="3b77a96813978dae" providerId="LiveId" clId="{FB728620-9911-0A4E-88FE-BD71C2C3AB57}" dt="2019-09-09T16:21:16.311" v="48"/>
          <ac:cxnSpMkLst>
            <pc:docMk/>
            <pc:sldMk cId="3434564862" sldId="537"/>
            <ac:cxnSpMk id="27" creationId="{FE48FD8F-7952-5242-B73D-35A3EFC687C8}"/>
          </ac:cxnSpMkLst>
        </pc:cxnChg>
        <pc:cxnChg chg="del">
          <ac:chgData name="Diego Mauricio Riaño Pachón" userId="3b77a96813978dae" providerId="LiveId" clId="{FB728620-9911-0A4E-88FE-BD71C2C3AB57}" dt="2019-09-09T16:21:16.311" v="48"/>
          <ac:cxnSpMkLst>
            <pc:docMk/>
            <pc:sldMk cId="3434564862" sldId="537"/>
            <ac:cxnSpMk id="43" creationId="{DF2DA444-5922-D04F-A6B9-A081895474B4}"/>
          </ac:cxnSpMkLst>
        </pc:cxnChg>
        <pc:cxnChg chg="del">
          <ac:chgData name="Diego Mauricio Riaño Pachón" userId="3b77a96813978dae" providerId="LiveId" clId="{FB728620-9911-0A4E-88FE-BD71C2C3AB57}" dt="2019-09-09T16:21:16.311" v="48"/>
          <ac:cxnSpMkLst>
            <pc:docMk/>
            <pc:sldMk cId="3434564862" sldId="537"/>
            <ac:cxnSpMk id="46" creationId="{5007673E-A0BD-1D42-AE6C-146BA43BB587}"/>
          </ac:cxnSpMkLst>
        </pc:cxnChg>
        <pc:cxnChg chg="del">
          <ac:chgData name="Diego Mauricio Riaño Pachón" userId="3b77a96813978dae" providerId="LiveId" clId="{FB728620-9911-0A4E-88FE-BD71C2C3AB57}" dt="2019-09-09T16:21:16.311" v="48"/>
          <ac:cxnSpMkLst>
            <pc:docMk/>
            <pc:sldMk cId="3434564862" sldId="537"/>
            <ac:cxnSpMk id="52" creationId="{9B912A8B-D0ED-AB4E-9B95-D55AE9B8970A}"/>
          </ac:cxnSpMkLst>
        </pc:cxnChg>
        <pc:cxnChg chg="del">
          <ac:chgData name="Diego Mauricio Riaño Pachón" userId="3b77a96813978dae" providerId="LiveId" clId="{FB728620-9911-0A4E-88FE-BD71C2C3AB57}" dt="2019-09-09T16:21:16.311" v="48"/>
          <ac:cxnSpMkLst>
            <pc:docMk/>
            <pc:sldMk cId="3434564862" sldId="537"/>
            <ac:cxnSpMk id="56" creationId="{EAF8B693-8F23-DD4E-A60F-1AABBB0256BA}"/>
          </ac:cxnSpMkLst>
        </pc:cxnChg>
        <pc:cxnChg chg="del">
          <ac:chgData name="Diego Mauricio Riaño Pachón" userId="3b77a96813978dae" providerId="LiveId" clId="{FB728620-9911-0A4E-88FE-BD71C2C3AB57}" dt="2019-09-09T16:21:16.311" v="48"/>
          <ac:cxnSpMkLst>
            <pc:docMk/>
            <pc:sldMk cId="3434564862" sldId="537"/>
            <ac:cxnSpMk id="64" creationId="{CC1E0734-02DB-E44F-9544-D3009D1F8B7A}"/>
          </ac:cxnSpMkLst>
        </pc:cxnChg>
        <pc:cxnChg chg="del">
          <ac:chgData name="Diego Mauricio Riaño Pachón" userId="3b77a96813978dae" providerId="LiveId" clId="{FB728620-9911-0A4E-88FE-BD71C2C3AB57}" dt="2019-09-09T16:21:16.311" v="48"/>
          <ac:cxnSpMkLst>
            <pc:docMk/>
            <pc:sldMk cId="3434564862" sldId="537"/>
            <ac:cxnSpMk id="68" creationId="{E596BC73-86D3-FE44-B7A4-64BD42644BBD}"/>
          </ac:cxnSpMkLst>
        </pc:cxnChg>
      </pc:sldChg>
      <pc:sldChg chg="delSp modSp del modAnim">
        <pc:chgData name="Diego Mauricio Riaño Pachón" userId="3b77a96813978dae" providerId="LiveId" clId="{FB728620-9911-0A4E-88FE-BD71C2C3AB57}" dt="2019-09-09T16:22:48.321" v="91" actId="2696"/>
        <pc:sldMkLst>
          <pc:docMk/>
          <pc:sldMk cId="1520746204" sldId="538"/>
        </pc:sldMkLst>
        <pc:spChg chg="mod">
          <ac:chgData name="Diego Mauricio Riaño Pachón" userId="3b77a96813978dae" providerId="LiveId" clId="{FB728620-9911-0A4E-88FE-BD71C2C3AB57}" dt="2019-09-09T16:22:42.497" v="89"/>
          <ac:spMkLst>
            <pc:docMk/>
            <pc:sldMk cId="1520746204" sldId="538"/>
            <ac:spMk id="2" creationId="{104F8CE4-876E-7741-806F-EBDA7C12E549}"/>
          </ac:spMkLst>
        </pc:spChg>
        <pc:spChg chg="del">
          <ac:chgData name="Diego Mauricio Riaño Pachón" userId="3b77a96813978dae" providerId="LiveId" clId="{FB728620-9911-0A4E-88FE-BD71C2C3AB57}" dt="2019-09-09T16:22:23.300" v="77"/>
          <ac:spMkLst>
            <pc:docMk/>
            <pc:sldMk cId="1520746204" sldId="538"/>
            <ac:spMk id="8" creationId="{737DD2A4-F276-D140-AD08-AA7A6C157FF3}"/>
          </ac:spMkLst>
        </pc:spChg>
        <pc:spChg chg="del">
          <ac:chgData name="Diego Mauricio Riaño Pachón" userId="3b77a96813978dae" providerId="LiveId" clId="{FB728620-9911-0A4E-88FE-BD71C2C3AB57}" dt="2019-09-09T16:22:23.300" v="77"/>
          <ac:spMkLst>
            <pc:docMk/>
            <pc:sldMk cId="1520746204" sldId="538"/>
            <ac:spMk id="10" creationId="{2AFC4182-034F-CD4D-AC69-07120BA0D139}"/>
          </ac:spMkLst>
        </pc:spChg>
        <pc:spChg chg="del">
          <ac:chgData name="Diego Mauricio Riaño Pachón" userId="3b77a96813978dae" providerId="LiveId" clId="{FB728620-9911-0A4E-88FE-BD71C2C3AB57}" dt="2019-09-09T16:22:23.300" v="77"/>
          <ac:spMkLst>
            <pc:docMk/>
            <pc:sldMk cId="1520746204" sldId="538"/>
            <ac:spMk id="11" creationId="{76A315B3-BC59-4A4A-8649-7B059860F26B}"/>
          </ac:spMkLst>
        </pc:spChg>
        <pc:picChg chg="del">
          <ac:chgData name="Diego Mauricio Riaño Pachón" userId="3b77a96813978dae" providerId="LiveId" clId="{FB728620-9911-0A4E-88FE-BD71C2C3AB57}" dt="2019-09-09T16:22:23.300" v="77"/>
          <ac:picMkLst>
            <pc:docMk/>
            <pc:sldMk cId="1520746204" sldId="538"/>
            <ac:picMk id="7" creationId="{DA39BC87-8E72-4242-8A42-DEABD8D58729}"/>
          </ac:picMkLst>
        </pc:picChg>
      </pc:sldChg>
      <pc:sldChg chg="modSp del">
        <pc:chgData name="Diego Mauricio Riaño Pachón" userId="3b77a96813978dae" providerId="LiveId" clId="{FB728620-9911-0A4E-88FE-BD71C2C3AB57}" dt="2019-09-09T16:22:16.455" v="76" actId="2696"/>
        <pc:sldMkLst>
          <pc:docMk/>
          <pc:sldMk cId="17423961" sldId="547"/>
        </pc:sldMkLst>
        <pc:spChg chg="mod">
          <ac:chgData name="Diego Mauricio Riaño Pachón" userId="3b77a96813978dae" providerId="LiveId" clId="{FB728620-9911-0A4E-88FE-BD71C2C3AB57}" dt="2019-09-09T16:21:40.491" v="56"/>
          <ac:spMkLst>
            <pc:docMk/>
            <pc:sldMk cId="17423961" sldId="547"/>
            <ac:spMk id="3" creationId="{7FEC3D25-8D6B-BF4F-8EE7-50778E6577A6}"/>
          </ac:spMkLst>
        </pc:spChg>
      </pc:sldChg>
      <pc:sldChg chg="modSp">
        <pc:chgData name="Diego Mauricio Riaño Pachón" userId="3b77a96813978dae" providerId="LiveId" clId="{FB728620-9911-0A4E-88FE-BD71C2C3AB57}" dt="2019-09-09T15:19:16.155" v="15" actId="20577"/>
        <pc:sldMkLst>
          <pc:docMk/>
          <pc:sldMk cId="255749175" sldId="702"/>
        </pc:sldMkLst>
        <pc:spChg chg="mod">
          <ac:chgData name="Diego Mauricio Riaño Pachón" userId="3b77a96813978dae" providerId="LiveId" clId="{FB728620-9911-0A4E-88FE-BD71C2C3AB57}" dt="2019-09-09T15:19:16.155" v="15" actId="20577"/>
          <ac:spMkLst>
            <pc:docMk/>
            <pc:sldMk cId="255749175" sldId="702"/>
            <ac:spMk id="2" creationId="{00000000-0000-0000-0000-000000000000}"/>
          </ac:spMkLst>
        </pc:spChg>
      </pc:sldChg>
      <pc:sldChg chg="addSp delSp modSp add delAnim modAnim">
        <pc:chgData name="Diego Mauricio Riaño Pachón" userId="3b77a96813978dae" providerId="LiveId" clId="{FB728620-9911-0A4E-88FE-BD71C2C3AB57}" dt="2019-09-09T16:20:32.609" v="41" actId="1035"/>
        <pc:sldMkLst>
          <pc:docMk/>
          <pc:sldMk cId="3590560190" sldId="713"/>
        </pc:sldMkLst>
        <pc:spChg chg="mod">
          <ac:chgData name="Diego Mauricio Riaño Pachón" userId="3b77a96813978dae" providerId="LiveId" clId="{FB728620-9911-0A4E-88FE-BD71C2C3AB57}" dt="2019-09-09T16:20:03.410" v="22" actId="27636"/>
          <ac:spMkLst>
            <pc:docMk/>
            <pc:sldMk cId="3590560190" sldId="713"/>
            <ac:spMk id="2" creationId="{00000000-0000-0000-0000-000000000000}"/>
          </ac:spMkLst>
        </pc:spChg>
        <pc:spChg chg="del mod">
          <ac:chgData name="Diego Mauricio Riaño Pachón" userId="3b77a96813978dae" providerId="LiveId" clId="{FB728620-9911-0A4E-88FE-BD71C2C3AB57}" dt="2019-09-09T16:20:14.015" v="26" actId="478"/>
          <ac:spMkLst>
            <pc:docMk/>
            <pc:sldMk cId="3590560190" sldId="713"/>
            <ac:spMk id="5" creationId="{00000000-0000-0000-0000-000000000000}"/>
          </ac:spMkLst>
        </pc:spChg>
        <pc:spChg chg="add mod">
          <ac:chgData name="Diego Mauricio Riaño Pachón" userId="3b77a96813978dae" providerId="LiveId" clId="{FB728620-9911-0A4E-88FE-BD71C2C3AB57}" dt="2019-09-09T16:20:32.609" v="41" actId="1035"/>
          <ac:spMkLst>
            <pc:docMk/>
            <pc:sldMk cId="3590560190" sldId="713"/>
            <ac:spMk id="7" creationId="{8B33BA9D-9B63-8E47-98D6-A59672A381FF}"/>
          </ac:spMkLst>
        </pc:spChg>
        <pc:picChg chg="del">
          <ac:chgData name="Diego Mauricio Riaño Pachón" userId="3b77a96813978dae" providerId="LiveId" clId="{FB728620-9911-0A4E-88FE-BD71C2C3AB57}" dt="2019-09-09T16:20:10.236" v="23" actId="478"/>
          <ac:picMkLst>
            <pc:docMk/>
            <pc:sldMk cId="3590560190" sldId="713"/>
            <ac:picMk id="3" creationId="{00000000-0000-0000-0000-000000000000}"/>
          </ac:picMkLst>
        </pc:picChg>
        <pc:picChg chg="del">
          <ac:chgData name="Diego Mauricio Riaño Pachón" userId="3b77a96813978dae" providerId="LiveId" clId="{FB728620-9911-0A4E-88FE-BD71C2C3AB57}" dt="2019-09-09T16:20:11.041" v="24" actId="478"/>
          <ac:picMkLst>
            <pc:docMk/>
            <pc:sldMk cId="3590560190" sldId="713"/>
            <ac:picMk id="4" creationId="{00000000-0000-0000-0000-000000000000}"/>
          </ac:picMkLst>
        </pc:picChg>
      </pc:sldChg>
      <pc:sldChg chg="modSp add del">
        <pc:chgData name="Diego Mauricio Riaño Pachón" userId="3b77a96813978dae" providerId="LiveId" clId="{FB728620-9911-0A4E-88FE-BD71C2C3AB57}" dt="2019-09-09T16:19:52.930" v="19"/>
        <pc:sldMkLst>
          <pc:docMk/>
          <pc:sldMk cId="3795601836" sldId="713"/>
        </pc:sldMkLst>
        <pc:spChg chg="mod">
          <ac:chgData name="Diego Mauricio Riaño Pachón" userId="3b77a96813978dae" providerId="LiveId" clId="{FB728620-9911-0A4E-88FE-BD71C2C3AB57}" dt="2019-09-09T16:19:21.741" v="18"/>
          <ac:spMkLst>
            <pc:docMk/>
            <pc:sldMk cId="3795601836" sldId="713"/>
            <ac:spMk id="6" creationId="{00000000-0000-0000-0000-000000000000}"/>
          </ac:spMkLst>
        </pc:spChg>
      </pc:sldChg>
      <pc:sldChg chg="addSp delSp modSp add">
        <pc:chgData name="Diego Mauricio Riaño Pachón" userId="3b77a96813978dae" providerId="LiveId" clId="{FB728620-9911-0A4E-88FE-BD71C2C3AB57}" dt="2019-09-09T16:20:54.833" v="46"/>
        <pc:sldMkLst>
          <pc:docMk/>
          <pc:sldMk cId="246013046" sldId="714"/>
        </pc:sldMkLst>
        <pc:spChg chg="del">
          <ac:chgData name="Diego Mauricio Riaño Pachón" userId="3b77a96813978dae" providerId="LiveId" clId="{FB728620-9911-0A4E-88FE-BD71C2C3AB57}" dt="2019-09-09T16:20:53.817" v="45" actId="478"/>
          <ac:spMkLst>
            <pc:docMk/>
            <pc:sldMk cId="246013046" sldId="714"/>
            <ac:spMk id="2" creationId="{00000000-0000-0000-0000-000000000000}"/>
          </ac:spMkLst>
        </pc:spChg>
        <pc:spChg chg="add mod">
          <ac:chgData name="Diego Mauricio Riaño Pachón" userId="3b77a96813978dae" providerId="LiveId" clId="{FB728620-9911-0A4E-88FE-BD71C2C3AB57}" dt="2019-09-09T16:20:53.817" v="45" actId="478"/>
          <ac:spMkLst>
            <pc:docMk/>
            <pc:sldMk cId="246013046" sldId="714"/>
            <ac:spMk id="4" creationId="{DB6A8AE9-17B1-0443-B640-009F5958DC76}"/>
          </ac:spMkLst>
        </pc:spChg>
        <pc:spChg chg="del">
          <ac:chgData name="Diego Mauricio Riaño Pachón" userId="3b77a96813978dae" providerId="LiveId" clId="{FB728620-9911-0A4E-88FE-BD71C2C3AB57}" dt="2019-09-09T16:20:53.817" v="45" actId="478"/>
          <ac:spMkLst>
            <pc:docMk/>
            <pc:sldMk cId="246013046" sldId="714"/>
            <ac:spMk id="6" creationId="{00000000-0000-0000-0000-000000000000}"/>
          </ac:spMkLst>
        </pc:spChg>
        <pc:spChg chg="del">
          <ac:chgData name="Diego Mauricio Riaño Pachón" userId="3b77a96813978dae" providerId="LiveId" clId="{FB728620-9911-0A4E-88FE-BD71C2C3AB57}" dt="2019-09-09T16:20:53.817" v="45" actId="478"/>
          <ac:spMkLst>
            <pc:docMk/>
            <pc:sldMk cId="246013046" sldId="714"/>
            <ac:spMk id="7" creationId="{8B33BA9D-9B63-8E47-98D6-A59672A381FF}"/>
          </ac:spMkLst>
        </pc:spChg>
        <pc:picChg chg="add">
          <ac:chgData name="Diego Mauricio Riaño Pachón" userId="3b77a96813978dae" providerId="LiveId" clId="{FB728620-9911-0A4E-88FE-BD71C2C3AB57}" dt="2019-09-09T16:20:54.833" v="46"/>
          <ac:picMkLst>
            <pc:docMk/>
            <pc:sldMk cId="246013046" sldId="714"/>
            <ac:picMk id="8" creationId="{5A382990-BDE8-E345-B664-4554716AB5C2}"/>
          </ac:picMkLst>
        </pc:picChg>
        <pc:picChg chg="add">
          <ac:chgData name="Diego Mauricio Riaño Pachón" userId="3b77a96813978dae" providerId="LiveId" clId="{FB728620-9911-0A4E-88FE-BD71C2C3AB57}" dt="2019-09-09T16:20:54.833" v="46"/>
          <ac:picMkLst>
            <pc:docMk/>
            <pc:sldMk cId="246013046" sldId="714"/>
            <ac:picMk id="9" creationId="{D5300C09-3A47-F64E-A0BF-DF140F912E87}"/>
          </ac:picMkLst>
        </pc:picChg>
        <pc:picChg chg="add">
          <ac:chgData name="Diego Mauricio Riaño Pachón" userId="3b77a96813978dae" providerId="LiveId" clId="{FB728620-9911-0A4E-88FE-BD71C2C3AB57}" dt="2019-09-09T16:20:54.833" v="46"/>
          <ac:picMkLst>
            <pc:docMk/>
            <pc:sldMk cId="246013046" sldId="714"/>
            <ac:picMk id="10" creationId="{C12A8823-D151-D247-BE48-94EDB905A827}"/>
          </ac:picMkLst>
        </pc:picChg>
      </pc:sldChg>
      <pc:sldChg chg="addSp delSp modSp add">
        <pc:chgData name="Diego Mauricio Riaño Pachón" userId="3b77a96813978dae" providerId="LiveId" clId="{FB728620-9911-0A4E-88FE-BD71C2C3AB57}" dt="2019-09-09T16:21:32.701" v="52"/>
        <pc:sldMkLst>
          <pc:docMk/>
          <pc:sldMk cId="2237177833" sldId="715"/>
        </pc:sldMkLst>
        <pc:spChg chg="mod">
          <ac:chgData name="Diego Mauricio Riaño Pachón" userId="3b77a96813978dae" providerId="LiveId" clId="{FB728620-9911-0A4E-88FE-BD71C2C3AB57}" dt="2019-09-09T16:21:32.701" v="52"/>
          <ac:spMkLst>
            <pc:docMk/>
            <pc:sldMk cId="2237177833" sldId="715"/>
            <ac:spMk id="2" creationId="{B7C0EEAF-CB91-2C4E-8E76-E7FF7D2C402B}"/>
          </ac:spMkLst>
        </pc:spChg>
        <pc:spChg chg="del">
          <ac:chgData name="Diego Mauricio Riaño Pachón" userId="3b77a96813978dae" providerId="LiveId" clId="{FB728620-9911-0A4E-88FE-BD71C2C3AB57}" dt="2019-09-09T16:21:23.906" v="50" actId="478"/>
          <ac:spMkLst>
            <pc:docMk/>
            <pc:sldMk cId="2237177833" sldId="715"/>
            <ac:spMk id="3" creationId="{5647F0B5-5FAF-CC49-8BC9-B5FFD224B666}"/>
          </ac:spMkLst>
        </pc:spChg>
        <pc:spChg chg="add">
          <ac:chgData name="Diego Mauricio Riaño Pachón" userId="3b77a96813978dae" providerId="LiveId" clId="{FB728620-9911-0A4E-88FE-BD71C2C3AB57}" dt="2019-09-09T16:21:24.597" v="51"/>
          <ac:spMkLst>
            <pc:docMk/>
            <pc:sldMk cId="2237177833" sldId="715"/>
            <ac:spMk id="5" creationId="{62F3B66B-6BEA-4747-B488-C31AAB78235D}"/>
          </ac:spMkLst>
        </pc:spChg>
        <pc:spChg chg="add">
          <ac:chgData name="Diego Mauricio Riaño Pachón" userId="3b77a96813978dae" providerId="LiveId" clId="{FB728620-9911-0A4E-88FE-BD71C2C3AB57}" dt="2019-09-09T16:21:24.597" v="51"/>
          <ac:spMkLst>
            <pc:docMk/>
            <pc:sldMk cId="2237177833" sldId="715"/>
            <ac:spMk id="6" creationId="{BECE5D24-E63F-1A4B-BA98-7E3D12504C6F}"/>
          </ac:spMkLst>
        </pc:spChg>
        <pc:spChg chg="add">
          <ac:chgData name="Diego Mauricio Riaño Pachón" userId="3b77a96813978dae" providerId="LiveId" clId="{FB728620-9911-0A4E-88FE-BD71C2C3AB57}" dt="2019-09-09T16:21:24.597" v="51"/>
          <ac:spMkLst>
            <pc:docMk/>
            <pc:sldMk cId="2237177833" sldId="715"/>
            <ac:spMk id="7" creationId="{836661B1-393B-5146-9EB5-775C4610A72E}"/>
          </ac:spMkLst>
        </pc:spChg>
        <pc:spChg chg="add">
          <ac:chgData name="Diego Mauricio Riaño Pachón" userId="3b77a96813978dae" providerId="LiveId" clId="{FB728620-9911-0A4E-88FE-BD71C2C3AB57}" dt="2019-09-09T16:21:24.597" v="51"/>
          <ac:spMkLst>
            <pc:docMk/>
            <pc:sldMk cId="2237177833" sldId="715"/>
            <ac:spMk id="8" creationId="{0B95C791-1A04-F54F-9C37-6AF55E7D1AED}"/>
          </ac:spMkLst>
        </pc:spChg>
        <pc:spChg chg="add">
          <ac:chgData name="Diego Mauricio Riaño Pachón" userId="3b77a96813978dae" providerId="LiveId" clId="{FB728620-9911-0A4E-88FE-BD71C2C3AB57}" dt="2019-09-09T16:21:24.597" v="51"/>
          <ac:spMkLst>
            <pc:docMk/>
            <pc:sldMk cId="2237177833" sldId="715"/>
            <ac:spMk id="9" creationId="{360EBACF-BA5C-B44A-98C5-B642838C9CDC}"/>
          </ac:spMkLst>
        </pc:spChg>
        <pc:spChg chg="add">
          <ac:chgData name="Diego Mauricio Riaño Pachón" userId="3b77a96813978dae" providerId="LiveId" clId="{FB728620-9911-0A4E-88FE-BD71C2C3AB57}" dt="2019-09-09T16:21:24.597" v="51"/>
          <ac:spMkLst>
            <pc:docMk/>
            <pc:sldMk cId="2237177833" sldId="715"/>
            <ac:spMk id="10" creationId="{71DE5194-1D7D-774E-A88F-58AD30571F66}"/>
          </ac:spMkLst>
        </pc:spChg>
        <pc:spChg chg="add">
          <ac:chgData name="Diego Mauricio Riaño Pachón" userId="3b77a96813978dae" providerId="LiveId" clId="{FB728620-9911-0A4E-88FE-BD71C2C3AB57}" dt="2019-09-09T16:21:24.597" v="51"/>
          <ac:spMkLst>
            <pc:docMk/>
            <pc:sldMk cId="2237177833" sldId="715"/>
            <ac:spMk id="14" creationId="{66F8CCF7-D64F-F747-A07C-99FC8F617412}"/>
          </ac:spMkLst>
        </pc:spChg>
        <pc:spChg chg="add">
          <ac:chgData name="Diego Mauricio Riaño Pachón" userId="3b77a96813978dae" providerId="LiveId" clId="{FB728620-9911-0A4E-88FE-BD71C2C3AB57}" dt="2019-09-09T16:21:24.597" v="51"/>
          <ac:spMkLst>
            <pc:docMk/>
            <pc:sldMk cId="2237177833" sldId="715"/>
            <ac:spMk id="15" creationId="{377492E4-D884-CB48-9910-368BA8489FFA}"/>
          </ac:spMkLst>
        </pc:spChg>
        <pc:spChg chg="add">
          <ac:chgData name="Diego Mauricio Riaño Pachón" userId="3b77a96813978dae" providerId="LiveId" clId="{FB728620-9911-0A4E-88FE-BD71C2C3AB57}" dt="2019-09-09T16:21:24.597" v="51"/>
          <ac:spMkLst>
            <pc:docMk/>
            <pc:sldMk cId="2237177833" sldId="715"/>
            <ac:spMk id="16" creationId="{E661D99D-7E86-A34D-B63B-FBEA2726E35E}"/>
          </ac:spMkLst>
        </pc:spChg>
        <pc:spChg chg="add">
          <ac:chgData name="Diego Mauricio Riaño Pachón" userId="3b77a96813978dae" providerId="LiveId" clId="{FB728620-9911-0A4E-88FE-BD71C2C3AB57}" dt="2019-09-09T16:21:24.597" v="51"/>
          <ac:spMkLst>
            <pc:docMk/>
            <pc:sldMk cId="2237177833" sldId="715"/>
            <ac:spMk id="19" creationId="{39D93F6A-E080-CB4A-A869-C60A344FB3EC}"/>
          </ac:spMkLst>
        </pc:spChg>
        <pc:spChg chg="add">
          <ac:chgData name="Diego Mauricio Riaño Pachón" userId="3b77a96813978dae" providerId="LiveId" clId="{FB728620-9911-0A4E-88FE-BD71C2C3AB57}" dt="2019-09-09T16:21:24.597" v="51"/>
          <ac:spMkLst>
            <pc:docMk/>
            <pc:sldMk cId="2237177833" sldId="715"/>
            <ac:spMk id="20" creationId="{2559B4FC-F4A2-5641-8B8B-A553B286D26C}"/>
          </ac:spMkLst>
        </pc:spChg>
        <pc:spChg chg="add">
          <ac:chgData name="Diego Mauricio Riaño Pachón" userId="3b77a96813978dae" providerId="LiveId" clId="{FB728620-9911-0A4E-88FE-BD71C2C3AB57}" dt="2019-09-09T16:21:24.597" v="51"/>
          <ac:spMkLst>
            <pc:docMk/>
            <pc:sldMk cId="2237177833" sldId="715"/>
            <ac:spMk id="21" creationId="{F8172570-3C24-1E4B-9550-DE08D9BF0634}"/>
          </ac:spMkLst>
        </pc:spChg>
        <pc:spChg chg="add">
          <ac:chgData name="Diego Mauricio Riaño Pachón" userId="3b77a96813978dae" providerId="LiveId" clId="{FB728620-9911-0A4E-88FE-BD71C2C3AB57}" dt="2019-09-09T16:21:24.597" v="51"/>
          <ac:spMkLst>
            <pc:docMk/>
            <pc:sldMk cId="2237177833" sldId="715"/>
            <ac:spMk id="22" creationId="{7E570FC0-7297-DB43-A9DC-4DE8455B7FEE}"/>
          </ac:spMkLst>
        </pc:spChg>
        <pc:spChg chg="add">
          <ac:chgData name="Diego Mauricio Riaño Pachón" userId="3b77a96813978dae" providerId="LiveId" clId="{FB728620-9911-0A4E-88FE-BD71C2C3AB57}" dt="2019-09-09T16:21:24.597" v="51"/>
          <ac:spMkLst>
            <pc:docMk/>
            <pc:sldMk cId="2237177833" sldId="715"/>
            <ac:spMk id="25" creationId="{59C0CC2E-47F1-2042-9F38-C340ED6F6190}"/>
          </ac:spMkLst>
        </pc:spChg>
        <pc:spChg chg="add">
          <ac:chgData name="Diego Mauricio Riaño Pachón" userId="3b77a96813978dae" providerId="LiveId" clId="{FB728620-9911-0A4E-88FE-BD71C2C3AB57}" dt="2019-09-09T16:21:24.597" v="51"/>
          <ac:spMkLst>
            <pc:docMk/>
            <pc:sldMk cId="2237177833" sldId="715"/>
            <ac:spMk id="26" creationId="{F197ED31-80C5-8B45-B4E8-EB4C0CB144BE}"/>
          </ac:spMkLst>
        </pc:spChg>
        <pc:spChg chg="add">
          <ac:chgData name="Diego Mauricio Riaño Pachón" userId="3b77a96813978dae" providerId="LiveId" clId="{FB728620-9911-0A4E-88FE-BD71C2C3AB57}" dt="2019-09-09T16:21:24.597" v="51"/>
          <ac:spMkLst>
            <pc:docMk/>
            <pc:sldMk cId="2237177833" sldId="715"/>
            <ac:spMk id="29" creationId="{E4B7F326-5F3D-3C47-8424-FBC74901CB43}"/>
          </ac:spMkLst>
        </pc:spChg>
        <pc:spChg chg="add">
          <ac:chgData name="Diego Mauricio Riaño Pachón" userId="3b77a96813978dae" providerId="LiveId" clId="{FB728620-9911-0A4E-88FE-BD71C2C3AB57}" dt="2019-09-09T16:21:24.597" v="51"/>
          <ac:spMkLst>
            <pc:docMk/>
            <pc:sldMk cId="2237177833" sldId="715"/>
            <ac:spMk id="30" creationId="{0CAC57F7-6B68-6A41-A8AE-B6E95103EBB0}"/>
          </ac:spMkLst>
        </pc:spChg>
        <pc:spChg chg="add">
          <ac:chgData name="Diego Mauricio Riaño Pachón" userId="3b77a96813978dae" providerId="LiveId" clId="{FB728620-9911-0A4E-88FE-BD71C2C3AB57}" dt="2019-09-09T16:21:24.597" v="51"/>
          <ac:spMkLst>
            <pc:docMk/>
            <pc:sldMk cId="2237177833" sldId="715"/>
            <ac:spMk id="31" creationId="{D369CECA-E932-DB40-8D52-B3F7509CF4A7}"/>
          </ac:spMkLst>
        </pc:spChg>
        <pc:spChg chg="add">
          <ac:chgData name="Diego Mauricio Riaño Pachón" userId="3b77a96813978dae" providerId="LiveId" clId="{FB728620-9911-0A4E-88FE-BD71C2C3AB57}" dt="2019-09-09T16:21:24.597" v="51"/>
          <ac:spMkLst>
            <pc:docMk/>
            <pc:sldMk cId="2237177833" sldId="715"/>
            <ac:spMk id="32" creationId="{EE3FF4FC-99C7-D745-A2BA-453A834E1B5F}"/>
          </ac:spMkLst>
        </pc:spChg>
        <pc:spChg chg="add">
          <ac:chgData name="Diego Mauricio Riaño Pachón" userId="3b77a96813978dae" providerId="LiveId" clId="{FB728620-9911-0A4E-88FE-BD71C2C3AB57}" dt="2019-09-09T16:21:24.597" v="51"/>
          <ac:spMkLst>
            <pc:docMk/>
            <pc:sldMk cId="2237177833" sldId="715"/>
            <ac:spMk id="33" creationId="{E2890CA0-3570-A141-97CF-AF50313C2D17}"/>
          </ac:spMkLst>
        </pc:spChg>
        <pc:spChg chg="add">
          <ac:chgData name="Diego Mauricio Riaño Pachón" userId="3b77a96813978dae" providerId="LiveId" clId="{FB728620-9911-0A4E-88FE-BD71C2C3AB57}" dt="2019-09-09T16:21:24.597" v="51"/>
          <ac:spMkLst>
            <pc:docMk/>
            <pc:sldMk cId="2237177833" sldId="715"/>
            <ac:spMk id="34" creationId="{8CF05E43-2412-AD42-A294-02ABC61A17D3}"/>
          </ac:spMkLst>
        </pc:spChg>
        <pc:spChg chg="add">
          <ac:chgData name="Diego Mauricio Riaño Pachón" userId="3b77a96813978dae" providerId="LiveId" clId="{FB728620-9911-0A4E-88FE-BD71C2C3AB57}" dt="2019-09-09T16:21:24.597" v="51"/>
          <ac:spMkLst>
            <pc:docMk/>
            <pc:sldMk cId="2237177833" sldId="715"/>
            <ac:spMk id="37" creationId="{228B1C0A-569A-074F-B8EB-C9F2E0F204DA}"/>
          </ac:spMkLst>
        </pc:spChg>
        <pc:spChg chg="add">
          <ac:chgData name="Diego Mauricio Riaño Pachón" userId="3b77a96813978dae" providerId="LiveId" clId="{FB728620-9911-0A4E-88FE-BD71C2C3AB57}" dt="2019-09-09T16:21:24.597" v="51"/>
          <ac:spMkLst>
            <pc:docMk/>
            <pc:sldMk cId="2237177833" sldId="715"/>
            <ac:spMk id="38" creationId="{E872E422-294F-AB44-8D82-7C1635A68DC4}"/>
          </ac:spMkLst>
        </pc:spChg>
        <pc:cxnChg chg="add">
          <ac:chgData name="Diego Mauricio Riaño Pachón" userId="3b77a96813978dae" providerId="LiveId" clId="{FB728620-9911-0A4E-88FE-BD71C2C3AB57}" dt="2019-09-09T16:21:24.597" v="51"/>
          <ac:cxnSpMkLst>
            <pc:docMk/>
            <pc:sldMk cId="2237177833" sldId="715"/>
            <ac:cxnSpMk id="11" creationId="{6204A91A-8B27-0C4F-94B3-F24536461B3A}"/>
          </ac:cxnSpMkLst>
        </pc:cxnChg>
        <pc:cxnChg chg="add">
          <ac:chgData name="Diego Mauricio Riaño Pachón" userId="3b77a96813978dae" providerId="LiveId" clId="{FB728620-9911-0A4E-88FE-BD71C2C3AB57}" dt="2019-09-09T16:21:24.597" v="51"/>
          <ac:cxnSpMkLst>
            <pc:docMk/>
            <pc:sldMk cId="2237177833" sldId="715"/>
            <ac:cxnSpMk id="12" creationId="{C256EB21-267A-8947-9F56-3BD988EAC6F4}"/>
          </ac:cxnSpMkLst>
        </pc:cxnChg>
        <pc:cxnChg chg="add">
          <ac:chgData name="Diego Mauricio Riaño Pachón" userId="3b77a96813978dae" providerId="LiveId" clId="{FB728620-9911-0A4E-88FE-BD71C2C3AB57}" dt="2019-09-09T16:21:24.597" v="51"/>
          <ac:cxnSpMkLst>
            <pc:docMk/>
            <pc:sldMk cId="2237177833" sldId="715"/>
            <ac:cxnSpMk id="13" creationId="{B29A8DCC-6772-7D4B-B971-495079D32EA3}"/>
          </ac:cxnSpMkLst>
        </pc:cxnChg>
        <pc:cxnChg chg="add">
          <ac:chgData name="Diego Mauricio Riaño Pachón" userId="3b77a96813978dae" providerId="LiveId" clId="{FB728620-9911-0A4E-88FE-BD71C2C3AB57}" dt="2019-09-09T16:21:24.597" v="51"/>
          <ac:cxnSpMkLst>
            <pc:docMk/>
            <pc:sldMk cId="2237177833" sldId="715"/>
            <ac:cxnSpMk id="17" creationId="{AC5FB731-32AF-644F-9059-A677D7A2D076}"/>
          </ac:cxnSpMkLst>
        </pc:cxnChg>
        <pc:cxnChg chg="add">
          <ac:chgData name="Diego Mauricio Riaño Pachón" userId="3b77a96813978dae" providerId="LiveId" clId="{FB728620-9911-0A4E-88FE-BD71C2C3AB57}" dt="2019-09-09T16:21:24.597" v="51"/>
          <ac:cxnSpMkLst>
            <pc:docMk/>
            <pc:sldMk cId="2237177833" sldId="715"/>
            <ac:cxnSpMk id="18" creationId="{1705128E-ACEB-194C-B51A-834291BD8DC3}"/>
          </ac:cxnSpMkLst>
        </pc:cxnChg>
        <pc:cxnChg chg="add">
          <ac:chgData name="Diego Mauricio Riaño Pachón" userId="3b77a96813978dae" providerId="LiveId" clId="{FB728620-9911-0A4E-88FE-BD71C2C3AB57}" dt="2019-09-09T16:21:24.597" v="51"/>
          <ac:cxnSpMkLst>
            <pc:docMk/>
            <pc:sldMk cId="2237177833" sldId="715"/>
            <ac:cxnSpMk id="23" creationId="{7E8C9926-8C4B-FA4D-8FBA-17B0DDD397C9}"/>
          </ac:cxnSpMkLst>
        </pc:cxnChg>
        <pc:cxnChg chg="add">
          <ac:chgData name="Diego Mauricio Riaño Pachón" userId="3b77a96813978dae" providerId="LiveId" clId="{FB728620-9911-0A4E-88FE-BD71C2C3AB57}" dt="2019-09-09T16:21:24.597" v="51"/>
          <ac:cxnSpMkLst>
            <pc:docMk/>
            <pc:sldMk cId="2237177833" sldId="715"/>
            <ac:cxnSpMk id="24" creationId="{761B6186-C14C-8E44-B9F1-318D6F1EF576}"/>
          </ac:cxnSpMkLst>
        </pc:cxnChg>
        <pc:cxnChg chg="add">
          <ac:chgData name="Diego Mauricio Riaño Pachón" userId="3b77a96813978dae" providerId="LiveId" clId="{FB728620-9911-0A4E-88FE-BD71C2C3AB57}" dt="2019-09-09T16:21:24.597" v="51"/>
          <ac:cxnSpMkLst>
            <pc:docMk/>
            <pc:sldMk cId="2237177833" sldId="715"/>
            <ac:cxnSpMk id="27" creationId="{18D8A794-E204-9F47-B82C-42098F3F78F2}"/>
          </ac:cxnSpMkLst>
        </pc:cxnChg>
        <pc:cxnChg chg="add">
          <ac:chgData name="Diego Mauricio Riaño Pachón" userId="3b77a96813978dae" providerId="LiveId" clId="{FB728620-9911-0A4E-88FE-BD71C2C3AB57}" dt="2019-09-09T16:21:24.597" v="51"/>
          <ac:cxnSpMkLst>
            <pc:docMk/>
            <pc:sldMk cId="2237177833" sldId="715"/>
            <ac:cxnSpMk id="28" creationId="{C8777709-F7BB-A248-96A9-0631993AE8F7}"/>
          </ac:cxnSpMkLst>
        </pc:cxnChg>
        <pc:cxnChg chg="add">
          <ac:chgData name="Diego Mauricio Riaño Pachón" userId="3b77a96813978dae" providerId="LiveId" clId="{FB728620-9911-0A4E-88FE-BD71C2C3AB57}" dt="2019-09-09T16:21:24.597" v="51"/>
          <ac:cxnSpMkLst>
            <pc:docMk/>
            <pc:sldMk cId="2237177833" sldId="715"/>
            <ac:cxnSpMk id="35" creationId="{291A9502-F402-374A-9881-4ABED8F07D9B}"/>
          </ac:cxnSpMkLst>
        </pc:cxnChg>
        <pc:cxnChg chg="add">
          <ac:chgData name="Diego Mauricio Riaño Pachón" userId="3b77a96813978dae" providerId="LiveId" clId="{FB728620-9911-0A4E-88FE-BD71C2C3AB57}" dt="2019-09-09T16:21:24.597" v="51"/>
          <ac:cxnSpMkLst>
            <pc:docMk/>
            <pc:sldMk cId="2237177833" sldId="715"/>
            <ac:cxnSpMk id="36" creationId="{AFACF14A-B692-CC43-B9F5-9B69A8CEF113}"/>
          </ac:cxnSpMkLst>
        </pc:cxnChg>
      </pc:sldChg>
      <pc:sldChg chg="addSp delSp modSp add ord modAnim">
        <pc:chgData name="Diego Mauricio Riaño Pachón" userId="3b77a96813978dae" providerId="LiveId" clId="{FB728620-9911-0A4E-88FE-BD71C2C3AB57}" dt="2019-09-09T16:22:45.598" v="90"/>
        <pc:sldMkLst>
          <pc:docMk/>
          <pc:sldMk cId="2679556962" sldId="716"/>
        </pc:sldMkLst>
        <pc:spChg chg="mod">
          <ac:chgData name="Diego Mauricio Riaño Pachón" userId="3b77a96813978dae" providerId="LiveId" clId="{FB728620-9911-0A4E-88FE-BD71C2C3AB57}" dt="2019-09-09T16:22:45.598" v="90"/>
          <ac:spMkLst>
            <pc:docMk/>
            <pc:sldMk cId="2679556962" sldId="716"/>
            <ac:spMk id="2" creationId="{6612A56C-305E-9748-BFB0-366A2A2A617A}"/>
          </ac:spMkLst>
        </pc:spChg>
        <pc:spChg chg="del">
          <ac:chgData name="Diego Mauricio Riaño Pachón" userId="3b77a96813978dae" providerId="LiveId" clId="{FB728620-9911-0A4E-88FE-BD71C2C3AB57}" dt="2019-09-09T16:22:29.162" v="79" actId="478"/>
          <ac:spMkLst>
            <pc:docMk/>
            <pc:sldMk cId="2679556962" sldId="716"/>
            <ac:spMk id="3" creationId="{39A7BD00-11D4-3641-8CED-92E5B897A8B7}"/>
          </ac:spMkLst>
        </pc:spChg>
        <pc:spChg chg="add mod">
          <ac:chgData name="Diego Mauricio Riaño Pachón" userId="3b77a96813978dae" providerId="LiveId" clId="{FB728620-9911-0A4E-88FE-BD71C2C3AB57}" dt="2019-09-09T16:22:35.058" v="86" actId="1038"/>
          <ac:spMkLst>
            <pc:docMk/>
            <pc:sldMk cId="2679556962" sldId="716"/>
            <ac:spMk id="6" creationId="{C27FD605-D889-E14A-BAA7-A58B6F5AB5EF}"/>
          </ac:spMkLst>
        </pc:spChg>
        <pc:spChg chg="add mod">
          <ac:chgData name="Diego Mauricio Riaño Pachón" userId="3b77a96813978dae" providerId="LiveId" clId="{FB728620-9911-0A4E-88FE-BD71C2C3AB57}" dt="2019-09-09T16:22:38.753" v="88" actId="1036"/>
          <ac:spMkLst>
            <pc:docMk/>
            <pc:sldMk cId="2679556962" sldId="716"/>
            <ac:spMk id="7" creationId="{5825A9CE-EAC5-CE45-BA89-8046824DD7F6}"/>
          </ac:spMkLst>
        </pc:spChg>
        <pc:spChg chg="add mod">
          <ac:chgData name="Diego Mauricio Riaño Pachón" userId="3b77a96813978dae" providerId="LiveId" clId="{FB728620-9911-0A4E-88FE-BD71C2C3AB57}" dt="2019-09-09T16:22:35.058" v="86" actId="1038"/>
          <ac:spMkLst>
            <pc:docMk/>
            <pc:sldMk cId="2679556962" sldId="716"/>
            <ac:spMk id="8" creationId="{54DC835F-22CE-1146-A1A8-6AFCF64480C9}"/>
          </ac:spMkLst>
        </pc:spChg>
        <pc:picChg chg="add mod">
          <ac:chgData name="Diego Mauricio Riaño Pachón" userId="3b77a96813978dae" providerId="LiveId" clId="{FB728620-9911-0A4E-88FE-BD71C2C3AB57}" dt="2019-09-09T16:22:35.058" v="86" actId="1038"/>
          <ac:picMkLst>
            <pc:docMk/>
            <pc:sldMk cId="2679556962" sldId="716"/>
            <ac:picMk id="5" creationId="{098844A3-1E0C-C640-A44B-83BFE54C93D3}"/>
          </ac:picMkLst>
        </pc:picChg>
      </pc:sldChg>
      <pc:sldChg chg="modSp add">
        <pc:chgData name="Diego Mauricio Riaño Pachón" userId="3b77a96813978dae" providerId="LiveId" clId="{FB728620-9911-0A4E-88FE-BD71C2C3AB57}" dt="2019-09-09T16:22:02.261" v="74" actId="27636"/>
        <pc:sldMkLst>
          <pc:docMk/>
          <pc:sldMk cId="253600470" sldId="717"/>
        </pc:sldMkLst>
        <pc:spChg chg="mod">
          <ac:chgData name="Diego Mauricio Riaño Pachón" userId="3b77a96813978dae" providerId="LiveId" clId="{FB728620-9911-0A4E-88FE-BD71C2C3AB57}" dt="2019-09-09T16:22:02.261" v="74" actId="27636"/>
          <ac:spMkLst>
            <pc:docMk/>
            <pc:sldMk cId="253600470" sldId="717"/>
            <ac:spMk id="3" creationId="{102E6A93-030C-4F48-BC58-0CF51729598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D92F4-2FF8-0E4F-94AA-28E55F3AF5C7}" type="datetimeFigureOut">
              <a:rPr lang="en-US" smtClean="0"/>
              <a:pPr/>
              <a:t>11-Sep-19</a:t>
            </a:fld>
            <a:endParaRPr lang="es-ES_trad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F546DD-5694-F94E-AD91-69EE52915742}" type="slidenum">
              <a:rPr lang="es-ES_tradnl" smtClean="0"/>
              <a:pPr/>
              <a:t>‹nº›</a:t>
            </a:fld>
            <a:endParaRPr lang="es-ES_tradnl"/>
          </a:p>
        </p:txBody>
      </p:sp>
    </p:spTree>
    <p:extLst>
      <p:ext uri="{BB962C8B-B14F-4D97-AF65-F5344CB8AC3E}">
        <p14:creationId xmlns:p14="http://schemas.microsoft.com/office/powerpoint/2010/main" val="2456953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720401-98C4-944E-A6DD-352EA72213BB}" type="datetimeFigureOut">
              <a:rPr lang="en-US" smtClean="0"/>
              <a:pPr/>
              <a:t>11-Sep-19</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FF7E44-6D28-8941-895D-10DAE72814B0}" type="slidenum">
              <a:rPr lang="es-ES_tradnl" smtClean="0"/>
              <a:pPr/>
              <a:t>‹nº›</a:t>
            </a:fld>
            <a:endParaRPr lang="es-ES_tradnl"/>
          </a:p>
        </p:txBody>
      </p:sp>
    </p:spTree>
    <p:extLst>
      <p:ext uri="{BB962C8B-B14F-4D97-AF65-F5344CB8AC3E}">
        <p14:creationId xmlns:p14="http://schemas.microsoft.com/office/powerpoint/2010/main" val="20647558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2</a:t>
            </a:fld>
            <a:endParaRPr lang="es-ES_tradnl"/>
          </a:p>
        </p:txBody>
      </p:sp>
    </p:spTree>
    <p:extLst>
      <p:ext uri="{BB962C8B-B14F-4D97-AF65-F5344CB8AC3E}">
        <p14:creationId xmlns:p14="http://schemas.microsoft.com/office/powerpoint/2010/main" val="1492396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175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175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evomicsorg.wpengine.netdna-cdn.com</a:t>
            </a:r>
            <a:r>
              <a:rPr lang="en-US" dirty="0"/>
              <a:t>/</a:t>
            </a:r>
            <a:r>
              <a:rPr lang="en-US" dirty="0" err="1"/>
              <a:t>wp</a:t>
            </a:r>
            <a:r>
              <a:rPr lang="en-US" dirty="0"/>
              <a:t>-content/uploads/2015/01/2015-evomics-assembly.pdf</a:t>
            </a:r>
          </a:p>
          <a:p>
            <a:endParaRPr lang="en-US" dirty="0"/>
          </a:p>
          <a:p>
            <a:pPr marL="228600" indent="-228600">
              <a:buAutoNum type="arabicPeriod"/>
            </a:pPr>
            <a:r>
              <a:rPr lang="en-US" dirty="0"/>
              <a:t>12</a:t>
            </a:r>
          </a:p>
          <a:p>
            <a:pPr marL="228600" indent="-228600">
              <a:buAutoNum type="arabicPeriod"/>
            </a:pPr>
            <a:r>
              <a:rPr lang="en-US" dirty="0"/>
              <a:t>A.7, B.7,</a:t>
            </a:r>
            <a:r>
              <a:rPr lang="en-US" baseline="0" dirty="0"/>
              <a:t> C.4</a:t>
            </a:r>
          </a:p>
          <a:p>
            <a:pPr marL="228600" indent="-228600">
              <a:buAutoNum type="arabicPeriod"/>
            </a:pPr>
            <a:r>
              <a:rPr lang="en-US" baseline="0" dirty="0"/>
              <a:t>3. When k=4, the </a:t>
            </a:r>
            <a:r>
              <a:rPr lang="en-US" baseline="0" dirty="0" err="1"/>
              <a:t>kmer</a:t>
            </a:r>
            <a:r>
              <a:rPr lang="en-US" baseline="0" dirty="0"/>
              <a:t> TCGA does not appear in the reads</a:t>
            </a:r>
          </a:p>
          <a:p>
            <a:pPr marL="228600" indent="-228600">
              <a:buAutoNum type="arabicPeriod"/>
            </a:pPr>
            <a:r>
              <a:rPr lang="en-US" baseline="0" dirty="0"/>
              <a:t>N=L-k+1</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479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in</a:t>
            </a:r>
            <a:r>
              <a:rPr lang="en-US" baseline="0" dirty="0"/>
              <a:t> </a:t>
            </a:r>
            <a:r>
              <a:rPr lang="en-US" dirty="0"/>
              <a:t>which </a:t>
            </a:r>
            <a:r>
              <a:rPr lang="en-US" dirty="0" err="1"/>
              <a:t>indegrees</a:t>
            </a:r>
            <a:r>
              <a:rPr lang="en-US" dirty="0"/>
              <a:t> are equal to </a:t>
            </a:r>
            <a:r>
              <a:rPr lang="en-US" dirty="0" err="1"/>
              <a:t>outdegrees</a:t>
            </a:r>
            <a:r>
              <a:rPr lang="en-US" dirty="0"/>
              <a:t> for</a:t>
            </a:r>
            <a:r>
              <a:rPr lang="en-US" baseline="0" dirty="0"/>
              <a:t> </a:t>
            </a:r>
            <a:r>
              <a:rPr lang="en-US" dirty="0"/>
              <a:t>all nodes is called ‘balanced’. Euler’s theorem states that a connected directed graph has an</a:t>
            </a:r>
            <a:r>
              <a:rPr lang="en-US" baseline="0" dirty="0"/>
              <a:t> </a:t>
            </a:r>
            <a:r>
              <a:rPr lang="en-US" dirty="0" err="1"/>
              <a:t>Eulerian</a:t>
            </a:r>
            <a:r>
              <a:rPr lang="en-US" dirty="0"/>
              <a:t> cycle if and only if it is balanced. In</a:t>
            </a:r>
            <a:r>
              <a:rPr lang="en-US" baseline="0" dirty="0"/>
              <a:t> </a:t>
            </a:r>
            <a:r>
              <a:rPr lang="en-US" dirty="0"/>
              <a:t>particular, Euler’s theorem implies that our</a:t>
            </a:r>
            <a:r>
              <a:rPr lang="en-US" baseline="0" dirty="0"/>
              <a:t> </a:t>
            </a:r>
            <a:r>
              <a:rPr lang="en-US" dirty="0"/>
              <a:t>de </a:t>
            </a:r>
            <a:r>
              <a:rPr lang="en-US" dirty="0" err="1"/>
              <a:t>Bruijn</a:t>
            </a:r>
            <a:r>
              <a:rPr lang="en-US" dirty="0"/>
              <a:t> graph contains an </a:t>
            </a:r>
            <a:r>
              <a:rPr lang="en-US" dirty="0" err="1"/>
              <a:t>Eulerian</a:t>
            </a:r>
            <a:r>
              <a:rPr lang="en-US" dirty="0"/>
              <a:t> cycle as</a:t>
            </a:r>
            <a:r>
              <a:rPr lang="en-US" baseline="0" dirty="0"/>
              <a:t> </a:t>
            </a:r>
            <a:r>
              <a:rPr lang="en-US" dirty="0"/>
              <a:t>long as we have located all k-</a:t>
            </a:r>
            <a:r>
              <a:rPr lang="en-US" dirty="0" err="1"/>
              <a:t>mers</a:t>
            </a:r>
            <a:r>
              <a:rPr lang="en-US" dirty="0"/>
              <a:t> present in</a:t>
            </a:r>
            <a:r>
              <a:rPr lang="en-US" baseline="0" dirty="0"/>
              <a:t> </a:t>
            </a:r>
            <a:r>
              <a:rPr lang="en-US" dirty="0"/>
              <a:t>the genome.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073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DNA fragments are generated, for example, by random shearing and joined to a pair of oligonucleotides in a forked adaptor configuration. The ligated products are amplified using two oligonucleotide primers, resulting in double-stranded blunt-ended material with a different adaptor sequence on either end. b, Formation of clonal single-molecule array. DNA fragments prepared as in a are denatured and single strands are annealed to complementary oligonucleotides on the flow-cell surface (hatched). A new strand (dotted) is copied from the original strand in an extension reaction that is primed from the 3' end of the surface-bound oligonucleotide; the original strand is then removed by denaturation. The adaptor sequence at the 3' end of each copied strand is annealed to a new surface-bound complementary oligonucleotide, forming a bridge and generating a new site for synthesis of a second strand (dotted). Multiple cycles of annealing, extension and denaturation in isothermal conditions result in growth of clusters, each approx1 mum in physical diameter. This follows the basic method outlined in ref. 33. c, The DNA in each cluster is linearized by cleavage within one adaptor sequence (gap marked by an asterisk) and denatured, generating single-stranded template for sequencing by synthesis to obtain a sequence read (read 1; the sequencing product is dotted). To perform paired-read sequencing, the products of read 1 are removed by denaturation, the template is used to generate a bridge, the second strand is re-synthesized (shown dotted), and the opposite strand is then cleaved (gap marked by an asterisk) to provide the template for the second read (read 2). d, Long-range paired-end sample preparation. To sequence the ends of a long (for example, &gt;1 kb) DNA fragment, the ends of each fragment are tagged by incorporation of </a:t>
            </a:r>
            <a:r>
              <a:rPr lang="en-US" dirty="0" err="1"/>
              <a:t>biotinylated</a:t>
            </a:r>
            <a:r>
              <a:rPr lang="en-US" dirty="0"/>
              <a:t> (B) nucleotide and then circularized, forming a junction between the two ends. Circularized DNA is randomly fragmented and the </a:t>
            </a:r>
            <a:r>
              <a:rPr lang="en-US" dirty="0" err="1"/>
              <a:t>biotinylated</a:t>
            </a:r>
            <a:r>
              <a:rPr lang="en-US" dirty="0"/>
              <a:t> junction fragments are recovered and used as starting material in the standard sample preparation procedure illustrated in a. The orientation of the sequence reads relative to the DNA fragment is shown (magenta arrows). When aligned to the reference sequence, these reads are oriented with their 5' ends towards each other (in contrast to the short insert paired reads produced as shown in a–c). See Supplementary Fig. 17a for examples of both. Turquoise and blue lines represent oligonucleotides and red lines represent genomic DNA. All surface-bound oligonucleotides are attached to the flow cell by their 5' ends. Dotted lines indicate newly synthesized strands during cluster formation or sequencing. (See Supplementary Methods for details.)</a:t>
            </a:r>
          </a:p>
          <a:p>
            <a:endParaRPr lang="en-US"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13</a:t>
            </a:fld>
            <a:endParaRPr lang="es-ES_tradnl"/>
          </a:p>
        </p:txBody>
      </p:sp>
    </p:spTree>
    <p:extLst>
      <p:ext uri="{BB962C8B-B14F-4D97-AF65-F5344CB8AC3E}">
        <p14:creationId xmlns:p14="http://schemas.microsoft.com/office/powerpoint/2010/main" val="1775045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3-mers available in the genome </a:t>
            </a:r>
            <a:r>
              <a:rPr lang="en-US" b="1" dirty="0"/>
              <a:t>ATGGCGTGCA  </a:t>
            </a:r>
            <a:r>
              <a:rPr lang="en-US" dirty="0"/>
              <a:t>are available in </a:t>
            </a:r>
            <a:r>
              <a:rPr lang="en-US"/>
              <a:t>the</a:t>
            </a:r>
            <a:r>
              <a:rPr lang="en-US" baseline="0"/>
              <a:t> reads</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8724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percentage of the E. coli and S. </a:t>
            </a:r>
            <a:r>
              <a:rPr lang="en-US" dirty="0" err="1"/>
              <a:t>aureus</a:t>
            </a:r>
            <a:r>
              <a:rPr lang="en-US" dirty="0"/>
              <a:t> genomes covered filters out these issues (GF (%), Genome fraction (%) column).</a:t>
            </a:r>
            <a:r>
              <a:rPr lang="en-US" baseline="0" dirty="0"/>
              <a:t> </a:t>
            </a:r>
            <a:r>
              <a:rPr lang="en-US" dirty="0"/>
              <a:t>The NG50 statistic is the same as the N50 except that the genome size is used rather than the assembly size. </a:t>
            </a:r>
            <a:r>
              <a:rPr lang="en-US" baseline="0" dirty="0"/>
              <a:t> </a:t>
            </a:r>
            <a:r>
              <a:rPr lang="en-US" dirty="0" err="1"/>
              <a:t>Misassemblies</a:t>
            </a:r>
            <a:r>
              <a:rPr lang="en-US" dirty="0"/>
              <a:t> (MA) are locations on an assembled </a:t>
            </a:r>
            <a:r>
              <a:rPr lang="en-US" dirty="0" err="1"/>
              <a:t>contig</a:t>
            </a:r>
            <a:r>
              <a:rPr lang="en-US" dirty="0"/>
              <a:t> where the left flanking sequence aligns over 1 kb away from the right flanking</a:t>
            </a:r>
            <a:r>
              <a:rPr lang="en-US" baseline="0" dirty="0"/>
              <a:t> </a:t>
            </a:r>
            <a:r>
              <a:rPr lang="en-US" dirty="0"/>
              <a:t>sequence on the reference.</a:t>
            </a:r>
            <a:r>
              <a:rPr lang="en-US" baseline="0" dirty="0"/>
              <a:t> </a:t>
            </a:r>
            <a:r>
              <a:rPr lang="en-US" dirty="0"/>
              <a:t>Mismatch (substitution) error rate (MM) and number of </a:t>
            </a:r>
            <a:r>
              <a:rPr lang="en-US" dirty="0" err="1"/>
              <a:t>indels</a:t>
            </a:r>
            <a:r>
              <a:rPr lang="en-US" dirty="0"/>
              <a:t> (IND) per 100 </a:t>
            </a:r>
            <a:r>
              <a:rPr lang="en-US" dirty="0" err="1"/>
              <a:t>kbp</a:t>
            </a:r>
            <a:r>
              <a:rPr lang="en-US" dirty="0"/>
              <a:t> are measured in aligned regions of the </a:t>
            </a:r>
            <a:r>
              <a:rPr lang="en-US" dirty="0" err="1"/>
              <a:t>contigs</a:t>
            </a:r>
            <a:r>
              <a:rPr lang="en-US" dirty="0"/>
              <a:t>. </a:t>
            </a:r>
            <a:r>
              <a:rPr lang="en-US" baseline="0" dirty="0"/>
              <a:t> </a:t>
            </a:r>
            <a:r>
              <a:rPr lang="en-US" dirty="0"/>
              <a:t>In each column, the best assemblers by that criteria is indicated in bold.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3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80</a:t>
            </a:fld>
            <a:endParaRPr lang="es-ES_trad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82</a:t>
            </a:fld>
            <a:endParaRPr lang="es-ES_tradnl"/>
          </a:p>
        </p:txBody>
      </p:sp>
    </p:spTree>
    <p:extLst>
      <p:ext uri="{BB962C8B-B14F-4D97-AF65-F5344CB8AC3E}">
        <p14:creationId xmlns:p14="http://schemas.microsoft.com/office/powerpoint/2010/main" val="101834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83</a:t>
            </a:fld>
            <a:endParaRPr lang="es-ES_tradnl"/>
          </a:p>
        </p:txBody>
      </p:sp>
    </p:spTree>
    <p:extLst>
      <p:ext uri="{BB962C8B-B14F-4D97-AF65-F5344CB8AC3E}">
        <p14:creationId xmlns:p14="http://schemas.microsoft.com/office/powerpoint/2010/main" val="101834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Approaches are</a:t>
            </a:r>
            <a:r>
              <a:rPr lang="en-US" baseline="0" dirty="0"/>
              <a:t> </a:t>
            </a:r>
            <a:r>
              <a:rPr lang="en-US" dirty="0"/>
              <a:t>compared on the basis of relative time, effort and the degree to which they rely on external evidence, as opposed to</a:t>
            </a:r>
            <a:r>
              <a:rPr lang="en-US" baseline="0" dirty="0"/>
              <a:t> </a:t>
            </a:r>
            <a:r>
              <a:rPr lang="en-US" dirty="0" err="1"/>
              <a:t>ab</a:t>
            </a:r>
            <a:r>
              <a:rPr lang="en-US" dirty="0"/>
              <a:t> initio gene models. The y axis shows increasing time and effort; the x axis shows increasing use of external evidence</a:t>
            </a:r>
            <a:r>
              <a:rPr lang="en-US" baseline="0" dirty="0"/>
              <a:t> </a:t>
            </a:r>
            <a:r>
              <a:rPr lang="en-US" dirty="0"/>
              <a:t>and, consequently, increasing accuracy and completeness of the resulting gene models. The type of final product</a:t>
            </a:r>
            <a:r>
              <a:rPr lang="en-US" baseline="0" dirty="0"/>
              <a:t> </a:t>
            </a:r>
            <a:r>
              <a:rPr lang="en-US" dirty="0"/>
              <a:t>produced by each kind of pipeline is shown in the dark blue boxes. Relative positions in the figure are for summary</a:t>
            </a:r>
            <a:r>
              <a:rPr lang="en-US" baseline="0" dirty="0"/>
              <a:t> </a:t>
            </a:r>
            <a:r>
              <a:rPr lang="en-US" dirty="0"/>
              <a:t>purposes only and are not based on precisely computed values. See TABLE 1 for a list of commonly used software</a:t>
            </a:r>
            <a:r>
              <a:rPr lang="en-US" baseline="0" dirty="0"/>
              <a:t> </a:t>
            </a:r>
            <a:r>
              <a:rPr lang="en-US" dirty="0"/>
              <a:t>components. CDS, coding sequence; EST, expressed sequence tag; RNA-</a:t>
            </a:r>
            <a:r>
              <a:rPr lang="en-US" dirty="0" err="1"/>
              <a:t>seq</a:t>
            </a:r>
            <a:r>
              <a:rPr lang="en-US" dirty="0"/>
              <a:t>, RNA sequencing; UTR, </a:t>
            </a:r>
            <a:r>
              <a:rPr lang="en-US" dirty="0" err="1"/>
              <a:t>untranslated</a:t>
            </a:r>
            <a:r>
              <a:rPr lang="en-US" dirty="0"/>
              <a:t> region</a:t>
            </a:r>
            <a:r>
              <a:rPr lang="en-US" baseline="0" dirty="0"/>
              <a:t> </a:t>
            </a:r>
            <a:endParaRPr lang="en-US"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84</a:t>
            </a:fld>
            <a:endParaRPr lang="es-ES_tradnl"/>
          </a:p>
        </p:txBody>
      </p:sp>
    </p:spTree>
    <p:extLst>
      <p:ext uri="{BB962C8B-B14F-4D97-AF65-F5344CB8AC3E}">
        <p14:creationId xmlns:p14="http://schemas.microsoft.com/office/powerpoint/2010/main" val="101834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85</a:t>
            </a:fld>
            <a:endParaRPr lang="es-ES_tradnl"/>
          </a:p>
        </p:txBody>
      </p:sp>
    </p:spTree>
    <p:extLst>
      <p:ext uri="{BB962C8B-B14F-4D97-AF65-F5344CB8AC3E}">
        <p14:creationId xmlns:p14="http://schemas.microsoft.com/office/powerpoint/2010/main" val="10183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err="1"/>
              <a:t>Moore's</a:t>
            </a:r>
            <a:r>
              <a:rPr lang="es-ES" dirty="0"/>
              <a:t> </a:t>
            </a:r>
            <a:r>
              <a:rPr lang="es-ES" dirty="0" err="1"/>
              <a:t>law</a:t>
            </a:r>
            <a:r>
              <a:rPr lang="es-ES" dirty="0"/>
              <a:t> describes a </a:t>
            </a:r>
            <a:r>
              <a:rPr lang="es-ES" dirty="0" err="1"/>
              <a:t>long-term</a:t>
            </a:r>
            <a:r>
              <a:rPr lang="es-ES" dirty="0"/>
              <a:t> </a:t>
            </a:r>
            <a:r>
              <a:rPr lang="es-ES" dirty="0" err="1"/>
              <a:t>trend</a:t>
            </a:r>
            <a:r>
              <a:rPr lang="es-ES" dirty="0"/>
              <a:t> in </a:t>
            </a:r>
            <a:r>
              <a:rPr lang="es-ES" dirty="0" err="1"/>
              <a:t>the</a:t>
            </a:r>
            <a:r>
              <a:rPr lang="es-ES" dirty="0"/>
              <a:t> </a:t>
            </a:r>
            <a:r>
              <a:rPr lang="es-ES" dirty="0" err="1"/>
              <a:t>history</a:t>
            </a:r>
            <a:r>
              <a:rPr lang="es-ES" dirty="0"/>
              <a:t> of </a:t>
            </a:r>
            <a:r>
              <a:rPr lang="es-ES" dirty="0" err="1"/>
              <a:t>computing</a:t>
            </a:r>
            <a:r>
              <a:rPr lang="es-ES" dirty="0"/>
              <a:t> hardware. </a:t>
            </a:r>
            <a:r>
              <a:rPr lang="es-ES" dirty="0" err="1"/>
              <a:t>The</a:t>
            </a:r>
            <a:r>
              <a:rPr lang="es-ES" dirty="0"/>
              <a:t> </a:t>
            </a:r>
            <a:r>
              <a:rPr lang="es-ES" dirty="0" err="1"/>
              <a:t>number</a:t>
            </a:r>
            <a:r>
              <a:rPr lang="es-ES" dirty="0"/>
              <a:t> of </a:t>
            </a:r>
            <a:r>
              <a:rPr lang="es-ES" dirty="0" err="1"/>
              <a:t>transistors</a:t>
            </a:r>
            <a:r>
              <a:rPr lang="es-ES" dirty="0"/>
              <a:t> </a:t>
            </a:r>
            <a:r>
              <a:rPr lang="es-ES" dirty="0" err="1"/>
              <a:t>that</a:t>
            </a:r>
            <a:r>
              <a:rPr lang="es-ES" dirty="0"/>
              <a:t> can be placed </a:t>
            </a:r>
            <a:r>
              <a:rPr lang="es-ES" dirty="0" err="1"/>
              <a:t>inexpensively</a:t>
            </a:r>
            <a:r>
              <a:rPr lang="es-ES" dirty="0"/>
              <a:t> </a:t>
            </a:r>
            <a:r>
              <a:rPr lang="es-ES" dirty="0" err="1"/>
              <a:t>on</a:t>
            </a:r>
            <a:r>
              <a:rPr lang="es-ES" dirty="0"/>
              <a:t> </a:t>
            </a:r>
            <a:r>
              <a:rPr lang="es-ES" dirty="0" err="1"/>
              <a:t>an</a:t>
            </a:r>
            <a:r>
              <a:rPr lang="es-ES" dirty="0"/>
              <a:t> </a:t>
            </a:r>
            <a:r>
              <a:rPr lang="es-ES" dirty="0" err="1"/>
              <a:t>integrated</a:t>
            </a:r>
            <a:r>
              <a:rPr lang="es-ES" dirty="0"/>
              <a:t> </a:t>
            </a:r>
            <a:r>
              <a:rPr lang="es-ES" dirty="0" err="1"/>
              <a:t>circuit</a:t>
            </a:r>
            <a:r>
              <a:rPr lang="es-ES" dirty="0"/>
              <a:t> </a:t>
            </a:r>
            <a:r>
              <a:rPr lang="es-ES" dirty="0" err="1"/>
              <a:t>doubles</a:t>
            </a:r>
            <a:r>
              <a:rPr lang="es-ES" dirty="0"/>
              <a:t> </a:t>
            </a:r>
            <a:r>
              <a:rPr lang="es-ES" dirty="0" err="1"/>
              <a:t>approximately</a:t>
            </a:r>
            <a:r>
              <a:rPr lang="es-ES" dirty="0"/>
              <a:t> </a:t>
            </a:r>
            <a:r>
              <a:rPr lang="es-ES" dirty="0" err="1"/>
              <a:t>every</a:t>
            </a:r>
            <a:r>
              <a:rPr lang="es-ES" dirty="0"/>
              <a:t> </a:t>
            </a:r>
            <a:r>
              <a:rPr lang="es-ES" dirty="0" err="1"/>
              <a:t>two</a:t>
            </a:r>
            <a:r>
              <a:rPr lang="es-ES" dirty="0"/>
              <a:t> </a:t>
            </a:r>
            <a:r>
              <a:rPr lang="es-ES" dirty="0" err="1"/>
              <a:t>years</a:t>
            </a:r>
            <a:r>
              <a:rPr lang="es-ES" dirty="0"/>
              <a:t>.[1] </a:t>
            </a:r>
            <a:r>
              <a:rPr lang="es-ES" dirty="0" err="1"/>
              <a:t>This</a:t>
            </a:r>
            <a:r>
              <a:rPr lang="es-ES" dirty="0"/>
              <a:t> </a:t>
            </a:r>
            <a:r>
              <a:rPr lang="es-ES" dirty="0" err="1"/>
              <a:t>trend</a:t>
            </a:r>
            <a:r>
              <a:rPr lang="es-ES" dirty="0"/>
              <a:t> has </a:t>
            </a:r>
            <a:r>
              <a:rPr lang="es-ES" dirty="0" err="1"/>
              <a:t>continued</a:t>
            </a:r>
            <a:r>
              <a:rPr lang="es-ES" dirty="0"/>
              <a:t> </a:t>
            </a:r>
            <a:r>
              <a:rPr lang="es-ES" dirty="0" err="1"/>
              <a:t>for</a:t>
            </a:r>
            <a:r>
              <a:rPr lang="es-ES" dirty="0"/>
              <a:t> more </a:t>
            </a:r>
            <a:r>
              <a:rPr lang="es-ES" dirty="0" err="1"/>
              <a:t>than</a:t>
            </a:r>
            <a:r>
              <a:rPr lang="es-ES" dirty="0"/>
              <a:t> </a:t>
            </a:r>
            <a:r>
              <a:rPr lang="es-ES" dirty="0" err="1"/>
              <a:t>half</a:t>
            </a:r>
            <a:r>
              <a:rPr lang="es-ES" dirty="0"/>
              <a:t> a </a:t>
            </a:r>
            <a:r>
              <a:rPr lang="es-ES" dirty="0" err="1"/>
              <a:t>century</a:t>
            </a:r>
            <a:r>
              <a:rPr lang="es-ES" dirty="0"/>
              <a:t> and </a:t>
            </a:r>
            <a:r>
              <a:rPr lang="es-ES" dirty="0" err="1"/>
              <a:t>is</a:t>
            </a:r>
            <a:r>
              <a:rPr lang="es-ES" dirty="0"/>
              <a:t> </a:t>
            </a:r>
            <a:r>
              <a:rPr lang="es-ES" dirty="0" err="1"/>
              <a:t>expected</a:t>
            </a:r>
            <a:r>
              <a:rPr lang="es-ES" dirty="0"/>
              <a:t> </a:t>
            </a:r>
            <a:r>
              <a:rPr lang="es-ES" dirty="0" err="1"/>
              <a:t>to</a:t>
            </a:r>
            <a:r>
              <a:rPr lang="es-ES" dirty="0"/>
              <a:t> </a:t>
            </a:r>
            <a:r>
              <a:rPr lang="es-ES" dirty="0" err="1"/>
              <a:t>continue</a:t>
            </a:r>
            <a:r>
              <a:rPr lang="es-ES" dirty="0"/>
              <a:t> </a:t>
            </a:r>
            <a:r>
              <a:rPr lang="es-ES" dirty="0" err="1"/>
              <a:t>until</a:t>
            </a:r>
            <a:r>
              <a:rPr lang="es-ES" dirty="0"/>
              <a:t> 2015 </a:t>
            </a:r>
            <a:r>
              <a:rPr lang="es-ES" dirty="0" err="1"/>
              <a:t>or</a:t>
            </a:r>
            <a:r>
              <a:rPr lang="es-ES" dirty="0"/>
              <a:t> 2020 </a:t>
            </a:r>
            <a:r>
              <a:rPr lang="es-ES" dirty="0" err="1"/>
              <a:t>or</a:t>
            </a:r>
            <a:r>
              <a:rPr lang="es-ES" dirty="0"/>
              <a:t> </a:t>
            </a:r>
            <a:r>
              <a:rPr lang="es-ES" dirty="0" err="1"/>
              <a:t>later</a:t>
            </a:r>
            <a:r>
              <a:rPr lang="es-ES" dirty="0"/>
              <a:t>.[2]</a:t>
            </a:r>
          </a:p>
          <a:p>
            <a:endParaRPr lang="es-ES" dirty="0"/>
          </a:p>
        </p:txBody>
      </p:sp>
      <p:sp>
        <p:nvSpPr>
          <p:cNvPr id="4" name="Marcador de número de diapositiva 3"/>
          <p:cNvSpPr>
            <a:spLocks noGrp="1"/>
          </p:cNvSpPr>
          <p:nvPr>
            <p:ph type="sldNum" sz="quarter" idx="10"/>
          </p:nvPr>
        </p:nvSpPr>
        <p:spPr/>
        <p:txBody>
          <a:bodyPr/>
          <a:lstStyle/>
          <a:p>
            <a:fld id="{62FF7E44-6D28-8941-895D-10DAE72814B0}" type="slidenum">
              <a:rPr lang="es-ES_tradnl" smtClean="0"/>
              <a:pPr/>
              <a:t>17</a:t>
            </a:fld>
            <a:endParaRPr lang="es-ES_tradnl"/>
          </a:p>
        </p:txBody>
      </p:sp>
    </p:spTree>
    <p:extLst>
      <p:ext uri="{BB962C8B-B14F-4D97-AF65-F5344CB8AC3E}">
        <p14:creationId xmlns:p14="http://schemas.microsoft.com/office/powerpoint/2010/main" val="1021212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ATGCCTACTG</a:t>
            </a:r>
            <a:endParaRPr lang="es-ES_tradnl" dirty="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Sanger has usually longer reads, coming from libraries with longer </a:t>
            </a:r>
            <a:r>
              <a:rPr lang="en-US" dirty="0" err="1"/>
              <a:t>inser</a:t>
            </a:r>
            <a:r>
              <a:rPr lang="en-US" dirty="0"/>
              <a:t> sizes, and software for sanger-based</a:t>
            </a:r>
            <a:r>
              <a:rPr lang="en-US" baseline="0" dirty="0"/>
              <a:t> assemblies is usually more mature.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90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a:t>
            </a:r>
            <a:r>
              <a:rPr lang="en-US" baseline="0" dirty="0"/>
              <a:t> answer: 0.175</a:t>
            </a:r>
            <a:endParaRPr lang="en-US" dirty="0"/>
          </a:p>
          <a:p>
            <a:endParaRPr lang="en-US" dirty="0"/>
          </a:p>
          <a:p>
            <a:r>
              <a:rPr lang="en-US" dirty="0"/>
              <a:t>For the second question you should use P(Y&lt;=4)=P(Y=4)+P(Y=3)+P(Y=2)+P(Y=1)+P(Y=0)</a:t>
            </a:r>
          </a:p>
          <a:p>
            <a:r>
              <a:rPr lang="en-US" dirty="0"/>
              <a:t>Answer: 0.44 or 44% of the bases would be sequenced 4 times or less</a:t>
            </a:r>
          </a:p>
          <a:p>
            <a:endParaRPr lang="en-US" dirty="0"/>
          </a:p>
          <a:p>
            <a:r>
              <a:rPr lang="en-US" dirty="0"/>
              <a:t>For the third question,</a:t>
            </a:r>
            <a:r>
              <a:rPr lang="en-US" baseline="0" dirty="0"/>
              <a:t> compute P(Y&lt;=3) and then take than </a:t>
            </a:r>
            <a:r>
              <a:rPr lang="en-US" dirty="0"/>
              <a:t>and subtract</a:t>
            </a:r>
            <a:r>
              <a:rPr lang="en-US" baseline="0" dirty="0"/>
              <a:t> from 1:</a:t>
            </a:r>
          </a:p>
          <a:p>
            <a:r>
              <a:rPr lang="en-US" baseline="0" dirty="0"/>
              <a:t>Answer: 73% of the bases will be sequenced at least 4 times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90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a:t>
            </a:r>
            <a:r>
              <a:rPr lang="en-US" baseline="0" dirty="0"/>
              <a:t> answer: 0.175</a:t>
            </a:r>
            <a:endParaRPr lang="en-US" dirty="0"/>
          </a:p>
          <a:p>
            <a:endParaRPr lang="en-US" dirty="0"/>
          </a:p>
          <a:p>
            <a:r>
              <a:rPr lang="en-US" dirty="0"/>
              <a:t>For the second question you should use P(Y&lt;=4)=P(Y=4)+P(Y=3)+P(Y=2)+P(Y=1)+P(Y=0)</a:t>
            </a:r>
          </a:p>
          <a:p>
            <a:r>
              <a:rPr lang="en-US" dirty="0"/>
              <a:t>Answer: 0.44 or 44% of the bases would be sequenced 4 times or less</a:t>
            </a:r>
          </a:p>
          <a:p>
            <a:endParaRPr lang="en-US" dirty="0"/>
          </a:p>
          <a:p>
            <a:r>
              <a:rPr lang="en-US" dirty="0"/>
              <a:t>For the third question,</a:t>
            </a:r>
            <a:r>
              <a:rPr lang="en-US" baseline="0" dirty="0"/>
              <a:t> compute P(Y&lt;=3) and then take than </a:t>
            </a:r>
            <a:r>
              <a:rPr lang="en-US" dirty="0"/>
              <a:t>and subtract</a:t>
            </a:r>
            <a:r>
              <a:rPr lang="en-US" baseline="0" dirty="0"/>
              <a:t> from 1:</a:t>
            </a:r>
          </a:p>
          <a:p>
            <a:r>
              <a:rPr lang="en-US" baseline="0" dirty="0"/>
              <a:t>Answer: 73% of the bases will be sequenced at least 4 times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90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From Wikipedia: The city of </a:t>
            </a:r>
            <a:r>
              <a:rPr lang="en-US" dirty="0" err="1"/>
              <a:t>Königsberg</a:t>
            </a:r>
            <a:r>
              <a:rPr lang="en-US" dirty="0"/>
              <a:t> in Prussia (now Kaliningrad, Russia) was set on both sides of the </a:t>
            </a:r>
            <a:r>
              <a:rPr lang="en-US" dirty="0" err="1"/>
              <a:t>Pregel</a:t>
            </a:r>
            <a:r>
              <a:rPr lang="en-US" dirty="0"/>
              <a:t> River, and included two large islands which were connected to each other and the mainland by seven bridges. 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 The difficulty was the development of a technique of analysis and of subsequent tests that established this assertion with mathematical rigor.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175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FF7E44-6D28-8941-895D-10DAE72814B0}" type="slidenum">
              <a:rPr kumimoji="0" lang="es-ES_trad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s-ES_trad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175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CB97365-EBCA-4027-87D5-99FC1D4DF0BB}" type="datetimeFigureOut">
              <a:rPr lang="en-US" smtClean="0"/>
              <a:pPr/>
              <a:t>11-Sep-19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F9B76065-02A8-2140-ABFF-467A450FC727}"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F40B41D-FD10-4A38-B39B-626510BD49B7}" type="slidenum">
              <a:rPr lang="en-US" smtClean="0"/>
              <a:pPr/>
              <a:t>‹nº›</a:t>
            </a:fld>
            <a:endParaRPr lang="en-US" dirty="0"/>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s-ES_tradnl"/>
              <a:t>Clic para editar título</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606644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65967597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6" name="Slide Number Placeholder 5"/>
          <p:cNvSpPr>
            <a:spLocks noGrp="1"/>
          </p:cNvSpPr>
          <p:nvPr>
            <p:ph type="sldNum" sz="quarter" idx="12"/>
          </p:nvPr>
        </p:nvSpPr>
        <p:spPr/>
        <p:txBody>
          <a:bodyPr/>
          <a:lstStyle/>
          <a:p>
            <a:fld id="{D99619C8-A375-448C-891B-9999C6BE8E64}" type="slidenum">
              <a:rPr lang="es-ES" smtClean="0"/>
              <a:pPr/>
              <a:t>‹nº›</a:t>
            </a:fld>
            <a:endParaRPr lang="es-E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s-ES_tradnl"/>
              <a:t>Arrastre la imagen al marcador de posición o haga clic en el icono para agregar</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s-ES_tradnl"/>
              <a:t>Clic para editar título</a:t>
            </a:r>
            <a:endParaRPr/>
          </a:p>
        </p:txBody>
      </p:sp>
    </p:spTree>
    <p:extLst>
      <p:ext uri="{BB962C8B-B14F-4D97-AF65-F5344CB8AC3E}">
        <p14:creationId xmlns:p14="http://schemas.microsoft.com/office/powerpoint/2010/main" val="364516091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s-ES_tradnl"/>
              <a:t>Haga clic para modificar el estilo de texto del patrón</a:t>
            </a:r>
          </a:p>
        </p:txBody>
      </p:sp>
      <p:sp>
        <p:nvSpPr>
          <p:cNvPr id="6" name="Slide Number Placeholder 5"/>
          <p:cNvSpPr>
            <a:spLocks noGrp="1"/>
          </p:cNvSpPr>
          <p:nvPr>
            <p:ph type="sldNum" sz="quarter" idx="12"/>
          </p:nvPr>
        </p:nvSpPr>
        <p:spPr/>
        <p:txBody>
          <a:bodyPr/>
          <a:lstStyle/>
          <a:p>
            <a:fld id="{CF40B41D-FD10-4A38-B39B-626510BD49B7}" type="slidenum">
              <a:rPr lang="en-US" smtClean="0"/>
              <a:pPr/>
              <a:t>‹nº›</a:t>
            </a:fld>
            <a:endParaRPr lang="en-US"/>
          </a:p>
        </p:txBody>
      </p:sp>
    </p:spTree>
    <p:extLst>
      <p:ext uri="{BB962C8B-B14F-4D97-AF65-F5344CB8AC3E}">
        <p14:creationId xmlns:p14="http://schemas.microsoft.com/office/powerpoint/2010/main" val="46239638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ción con imagen">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s-ES_tradnl"/>
              <a:t>Arrastre la imagen al marcador de posición o haga clic en el icono para agregar</a:t>
            </a:r>
            <a:endParaRPr/>
          </a:p>
        </p:txBody>
      </p:sp>
      <p:sp>
        <p:nvSpPr>
          <p:cNvPr id="6" name="Slide Number Placeholder 5"/>
          <p:cNvSpPr>
            <a:spLocks noGrp="1"/>
          </p:cNvSpPr>
          <p:nvPr>
            <p:ph type="sldNum" sz="quarter" idx="12"/>
          </p:nvPr>
        </p:nvSpPr>
        <p:spPr/>
        <p:txBody>
          <a:bodyPr/>
          <a:lstStyle/>
          <a:p>
            <a:fld id="{D99619C8-A375-448C-891B-9999C6BE8E64}" type="slidenum">
              <a:rPr lang="es-ES" smtClean="0"/>
              <a:pPr/>
              <a:t>‹nº›</a:t>
            </a:fld>
            <a:endParaRPr lang="es-E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s-ES_tradnl"/>
              <a:t>Clic para editar título</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Tree>
    <p:extLst>
      <p:ext uri="{BB962C8B-B14F-4D97-AF65-F5344CB8AC3E}">
        <p14:creationId xmlns:p14="http://schemas.microsoft.com/office/powerpoint/2010/main" val="399668321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55035935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dirty="0"/>
          </a:p>
        </p:txBody>
      </p:sp>
      <p:sp>
        <p:nvSpPr>
          <p:cNvPr id="9" name="Slide Number Placeholder 8"/>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066449398"/>
      </p:ext>
    </p:extLst>
  </p:cSld>
  <p:clrMapOvr>
    <a:masterClrMapping/>
  </p:clrMapOvr>
  <p:hf hdr="0"/>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5" name="Slide Number Placeholder 4"/>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92565623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9" name="Slide Number Placeholder 8"/>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725773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s-ES_tradnl"/>
              <a:t>Clic para editar título</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329909229"/>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60260219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s-ES_tradnl"/>
              <a:t>Clic para editar título</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Tree>
    <p:extLst>
      <p:ext uri="{BB962C8B-B14F-4D97-AF65-F5344CB8AC3E}">
        <p14:creationId xmlns:p14="http://schemas.microsoft.com/office/powerpoint/2010/main" val="2654821401"/>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Objetos, imagen y tí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s-ES_tradnl"/>
              <a:t>Clic para editar título</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s-ES_tradnl"/>
              <a:t>Arrastre la imagen al marcador de posición o haga clic en el icono para agregar</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57568872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3 imágenes con título">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Tree>
    <p:extLst>
      <p:ext uri="{BB962C8B-B14F-4D97-AF65-F5344CB8AC3E}">
        <p14:creationId xmlns:p14="http://schemas.microsoft.com/office/powerpoint/2010/main" val="186990700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8594307"/>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s-ES_tradnl"/>
              <a:t>Clic para editar título</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7958225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F9B76065-02A8-2140-ABFF-467A450FC727}"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CB97365-EBCA-4027-87D5-99FC1D4DF0BB}" type="datetimeFigureOut">
              <a:rPr lang="en-US" smtClean="0"/>
              <a:pPr/>
              <a:t>11-Sep-19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CB97365-EBCA-4027-87D5-99FC1D4DF0BB}" type="datetimeFigureOut">
              <a:rPr lang="en-US" smtClean="0"/>
              <a:pPr/>
              <a:t>11-Sep-19</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F9B76065-02A8-2140-ABFF-467A450FC727}" type="slidenum">
              <a:rPr lang="en-US" smtClean="0"/>
              <a:pPr/>
              <a:t>‹nº›</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7" name="Slide Number Placeholder 6"/>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11-Sep-19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22" name="Slide Number Placeholder 21"/>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18" name="Slide Number Placeholder 17"/>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en-US"/>
              <a:t>Septiembre 21 de 2009</a:t>
            </a: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t>Diego M. Riaño Pachón - MPIMP</a:t>
            </a: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99619C8-A375-448C-891B-9999C6BE8E64}"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D99619C8-A375-448C-891B-9999C6BE8E64}" type="slidenum">
              <a:rPr lang="es-ES" smtClean="0"/>
              <a:pPr/>
              <a:t>‹nº›</a:t>
            </a:fld>
            <a:endParaRPr lang="es-E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s-ES_tradnl"/>
              <a:t>Clic para editar título</a:t>
            </a:r>
            <a:endParaRPr/>
          </a:p>
        </p:txBody>
      </p:sp>
    </p:spTree>
    <p:extLst>
      <p:ext uri="{BB962C8B-B14F-4D97-AF65-F5344CB8AC3E}">
        <p14:creationId xmlns:p14="http://schemas.microsoft.com/office/powerpoint/2010/main" val="256591751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hf hdr="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CGWZvHIi3i0" TargetMode="External"/><Relationship Id="rId2" Type="http://schemas.openxmlformats.org/officeDocument/2006/relationships/hyperlink" Target="https://d.docs.live.net/3b77a96813978dae/Documents/Projects/Courses/2019/MicrobialBioinformatics%20-%20SMAGRO%202019/OxfordNanopore.avi"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file:///\\Users\diriano\Documents\OneDrive\Documents\Projects\Courses\2015\AssemblyAnnotationGalaxy-UA\Illumina_SBS.mp4" TargetMode="External"/><Relationship Id="rId2" Type="http://schemas.openxmlformats.org/officeDocument/2006/relationships/hyperlink" Target="https://www.youtube.com/watch?v=HMyCqWhwB8E"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www.genome.gov/sequencingcos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iego.riano@cena.usp.b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www.illumina.com/documents/products/technotes/technote_coverage_calculation.pdf" TargetMode="External"/><Relationship Id="rId5" Type="http://schemas.openxmlformats.org/officeDocument/2006/relationships/hyperlink" Target="http://www.ncbi.nlm.nih.gov/pubmed/3294162" TargetMode="External"/><Relationship Id="rId4" Type="http://schemas.openxmlformats.org/officeDocument/2006/relationships/hyperlink" Target="http://www.nature.com/nrg/journal/v15/n2/full/nrg3642.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nature.com/nrg/journal/v15/n2/full/nrg3642.html"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www.illumina.com/documents/products/technotes/technote_coverage_calculation.pdf" TargetMode="External"/><Relationship Id="rId4" Type="http://schemas.openxmlformats.org/officeDocument/2006/relationships/hyperlink" Target="http://www.ncbi.nlm.nih.gov/pubmed/329416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upport.illumina.com/downloads/sequencing_coverage_calculator.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nar.oxfordjournals.org/content/33/19/e171.full"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www.sciencedirect.com/science/article/pii/S0888754310000492"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math.dartmouth.edu/~euler/docs/originals/E053.pdf" TargetMode="External"/><Relationship Id="rId5" Type="http://schemas.openxmlformats.org/officeDocument/2006/relationships/hyperlink" Target="https://en.wikipedia.org/wiki/Seven_Bridges_of_K%C3%B6nigsberg" TargetMode="External"/><Relationship Id="rId4" Type="http://schemas.openxmlformats.org/officeDocument/2006/relationships/hyperlink" Target="http://www.nature.com/nbt/journal/v29/n11/full/nbt.2023.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math.dartmouth.edu/~euler/docs/originals/E053.pdf" TargetMode="External"/><Relationship Id="rId4" Type="http://schemas.openxmlformats.org/officeDocument/2006/relationships/hyperlink" Target="https://en.wikipedia.org/wiki/Seven_Bridges_of_K%C3%B6nigsbe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hatzlab.cshl.edu/teaching/2010/Lecture%203%20-%20Graphs%20and%20Genome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journals.plos.org/ploscompbiol/article?id=10.1371/journal.pcbi.1003345" TargetMode="External"/><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VA9m_l6LpwI" TargetMode="External"/><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VA9m_l6LpwI" TargetMode="External"/><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VA9m_l6LpwI" TargetMode="External"/><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3" Type="http://schemas.openxmlformats.org/officeDocument/2006/relationships/hyperlink" Target="http://gcat.davidson.edu/phast/olc.html" TargetMode="Externa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gcat.davidson.edu/phast/olc.html"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www.cs.jhu.edu/~langmea/resources/lecture_notes/assembly_olc.pdf"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Nicolaas_Govert_de_Bruijn" TargetMode="External"/><Relationship Id="rId2" Type="http://schemas.openxmlformats.org/officeDocument/2006/relationships/hyperlink" Target="http://www.nature.com/nbt/journal/v29/n11/pdf/nbt.2023.pdf" TargetMode="Externa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Nicolaas_Govert_de_Bruijn" TargetMode="External"/><Relationship Id="rId2" Type="http://schemas.openxmlformats.org/officeDocument/2006/relationships/hyperlink" Target="http://www.nature.com/nbt/journal/v29/n11/pdf/nbt.2023.pdf"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Nicolaas_Govert_de_Bruijn" TargetMode="External"/><Relationship Id="rId2" Type="http://schemas.openxmlformats.org/officeDocument/2006/relationships/hyperlink" Target="http://www.nature.com/nbt/journal/v29/n11/pdf/nbt.2023.pdf"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nature.com/nbt/journal/v29/n11/pdf/nbt.2023.pdf" TargetMode="Externa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nature.com/nbt/journal/v29/n11/pdf/nbt.2023.pdf" TargetMode="Externa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www.nature.com/nbt/journal/v29/n11/pdf/nbt.2023.pdf"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sciencedirect.com/science/article/pii/S0888754310000492" TargetMode="Externa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hyperlink" Target="http://www.sciencedirect.com/science/article/pii/S0888754310000492" TargetMode="External"/><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sciencedirect.com/science/article/pii/S0888754310000492" TargetMode="Externa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sciencedirect.com/science/article/pii/S0888754310000492" TargetMode="Externa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hyperlink" Target="http://bioinf.spbau.ru/spade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kmergenie.bx.psu.edu/"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assemblathon.org/" TargetMode="External"/><Relationship Id="rId2" Type="http://schemas.openxmlformats.org/officeDocument/2006/relationships/hyperlink" Target="http://gage.cbcb.umd.edu/"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v8p4ph2MAvI" TargetMode="External"/><Relationship Id="rId2" Type="http://schemas.openxmlformats.org/officeDocument/2006/relationships/hyperlink" Target="https://d.docs.live.net/3b77a96813978dae/Documents/Projects/Courses/2019/MicrobialBioinformatics%20-%20SMAGRO%202019/PacificBiosciencesSMRT.mp4" TargetMode="Externa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mailto:diego.riano@bioetanol.org.br" TargetMode="External"/><Relationship Id="rId7" Type="http://schemas.openxmlformats.org/officeDocument/2006/relationships/image" Target="../media/image62.jp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1.jpeg"/><Relationship Id="rId5" Type="http://schemas.openxmlformats.org/officeDocument/2006/relationships/image" Target="../media/image60.gif"/><Relationship Id="rId4" Type="http://schemas.openxmlformats.org/officeDocument/2006/relationships/hyperlink" Target="http://bce.bioetanol.cnpem.b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www.nature.com/nrg/journal/v2/n7/full/nrg0701_493a.html" TargetMode="Externa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hyperlink" Target="http://www.nature.com/nrg/journal/v13/n5/full/nrg3174.html"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hyperlink" Target="http://www.nature.com/nrg/journal/v13/n5/full/nrg3174.html"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hyperlink" Target="http://www.ncbi.nlm.nih.gov/genome/annotation_prok/process/"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img.jgi.doe.gov/edu/doc/genome-annotation-2001.pdf" TargetMode="Externa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hyperlink" Target="http://www.biomedcentral.com/1471-2105/11/119" TargetMode="External"/><Relationship Id="rId2" Type="http://schemas.openxmlformats.org/officeDocument/2006/relationships/image" Target="../media/image70.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83464-0476-C54B-B615-90F79B05EC2C}"/>
              </a:ext>
            </a:extLst>
          </p:cNvPr>
          <p:cNvSpPr/>
          <p:nvPr/>
        </p:nvSpPr>
        <p:spPr>
          <a:xfrm>
            <a:off x="0" y="5179334"/>
            <a:ext cx="9144000" cy="167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BD69AD-FF93-514D-8643-E90662F15C84}"/>
              </a:ext>
            </a:extLst>
          </p:cNvPr>
          <p:cNvSpPr/>
          <p:nvPr/>
        </p:nvSpPr>
        <p:spPr>
          <a:xfrm>
            <a:off x="0" y="0"/>
            <a:ext cx="9144000" cy="53042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6E408E-395B-CD48-B854-6DD823CF696A}"/>
              </a:ext>
            </a:extLst>
          </p:cNvPr>
          <p:cNvPicPr>
            <a:picLocks noChangeAspect="1"/>
          </p:cNvPicPr>
          <p:nvPr/>
        </p:nvPicPr>
        <p:blipFill rotWithShape="1">
          <a:blip r:embed="rId2"/>
          <a:srcRect b="30986"/>
          <a:stretch/>
        </p:blipFill>
        <p:spPr>
          <a:xfrm>
            <a:off x="1408956" y="293747"/>
            <a:ext cx="6326088" cy="4744567"/>
          </a:xfrm>
          <a:prstGeom prst="rect">
            <a:avLst/>
          </a:prstGeom>
          <a:solidFill>
            <a:schemeClr val="tx1"/>
          </a:solidFill>
        </p:spPr>
      </p:pic>
      <p:sp>
        <p:nvSpPr>
          <p:cNvPr id="11" name="TextBox 10">
            <a:extLst>
              <a:ext uri="{FF2B5EF4-FFF2-40B4-BE49-F238E27FC236}">
                <a16:creationId xmlns:a16="http://schemas.microsoft.com/office/drawing/2014/main" id="{C2C2F8ED-7656-1248-B66A-4FB980154EF5}"/>
              </a:ext>
            </a:extLst>
          </p:cNvPr>
          <p:cNvSpPr txBox="1"/>
          <p:nvPr/>
        </p:nvSpPr>
        <p:spPr>
          <a:xfrm>
            <a:off x="0" y="5373216"/>
            <a:ext cx="7735044" cy="769441"/>
          </a:xfrm>
          <a:prstGeom prst="rect">
            <a:avLst/>
          </a:prstGeom>
          <a:noFill/>
        </p:spPr>
        <p:txBody>
          <a:bodyPr wrap="square" rtlCol="0">
            <a:spAutoFit/>
          </a:bodyPr>
          <a:lstStyle/>
          <a:p>
            <a:pPr algn="ctr"/>
            <a:r>
              <a:rPr lang="en-US" sz="4400" b="1" dirty="0" err="1"/>
              <a:t>Minicurso</a:t>
            </a:r>
            <a:r>
              <a:rPr lang="en-US" sz="4400" b="1" dirty="0"/>
              <a:t> </a:t>
            </a:r>
            <a:r>
              <a:rPr lang="en-US" sz="4400" b="1" dirty="0" err="1"/>
              <a:t>Bioinformática</a:t>
            </a:r>
            <a:endParaRPr lang="en-US" sz="4400" b="1" dirty="0"/>
          </a:p>
        </p:txBody>
      </p:sp>
      <p:sp>
        <p:nvSpPr>
          <p:cNvPr id="2" name="TextBox 1">
            <a:extLst>
              <a:ext uri="{FF2B5EF4-FFF2-40B4-BE49-F238E27FC236}">
                <a16:creationId xmlns:a16="http://schemas.microsoft.com/office/drawing/2014/main" id="{1AEA8979-170B-C54C-98D8-8C86BC4E8DCC}"/>
              </a:ext>
            </a:extLst>
          </p:cNvPr>
          <p:cNvSpPr txBox="1"/>
          <p:nvPr/>
        </p:nvSpPr>
        <p:spPr>
          <a:xfrm>
            <a:off x="0" y="6204213"/>
            <a:ext cx="7763446" cy="584775"/>
          </a:xfrm>
          <a:prstGeom prst="rect">
            <a:avLst/>
          </a:prstGeom>
          <a:noFill/>
        </p:spPr>
        <p:txBody>
          <a:bodyPr wrap="square" rtlCol="0">
            <a:spAutoFit/>
          </a:bodyPr>
          <a:lstStyle/>
          <a:p>
            <a:pPr algn="ctr"/>
            <a:r>
              <a:rPr lang="en-US" sz="3200" b="1" dirty="0"/>
              <a:t>Prof. Dr. Diego M. </a:t>
            </a:r>
            <a:r>
              <a:rPr lang="en-US" sz="3200" b="1" dirty="0" err="1"/>
              <a:t>Riaño-Pachón</a:t>
            </a:r>
            <a:endParaRPr lang="en-US" sz="3200" b="1" dirty="0"/>
          </a:p>
        </p:txBody>
      </p:sp>
      <p:pic>
        <p:nvPicPr>
          <p:cNvPr id="6" name="Picture 5">
            <a:extLst>
              <a:ext uri="{FF2B5EF4-FFF2-40B4-BE49-F238E27FC236}">
                <a16:creationId xmlns:a16="http://schemas.microsoft.com/office/drawing/2014/main" id="{2116DF7B-92FB-8C45-A519-7CBC4079AA20}"/>
              </a:ext>
            </a:extLst>
          </p:cNvPr>
          <p:cNvPicPr>
            <a:picLocks noChangeAspect="1"/>
          </p:cNvPicPr>
          <p:nvPr/>
        </p:nvPicPr>
        <p:blipFill>
          <a:blip r:embed="rId3"/>
          <a:stretch>
            <a:fillRect/>
          </a:stretch>
        </p:blipFill>
        <p:spPr>
          <a:xfrm>
            <a:off x="7668344" y="5373216"/>
            <a:ext cx="1412776" cy="1412776"/>
          </a:xfrm>
          <a:prstGeom prst="rect">
            <a:avLst/>
          </a:prstGeom>
        </p:spPr>
      </p:pic>
    </p:spTree>
    <p:extLst>
      <p:ext uri="{BB962C8B-B14F-4D97-AF65-F5344CB8AC3E}">
        <p14:creationId xmlns:p14="http://schemas.microsoft.com/office/powerpoint/2010/main" val="160596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836712"/>
            <a:ext cx="8574087" cy="761510"/>
          </a:xfrm>
        </p:spPr>
        <p:txBody>
          <a:bodyPr>
            <a:noAutofit/>
          </a:bodyPr>
          <a:lstStyle/>
          <a:p>
            <a:r>
              <a:rPr lang="en-US" sz="3600" dirty="0"/>
              <a:t>Oxford </a:t>
            </a:r>
            <a:r>
              <a:rPr lang="en-US" sz="3600" dirty="0" err="1"/>
              <a:t>Nanopore</a:t>
            </a:r>
            <a:endParaRPr lang="en-US" sz="3600"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10</a:t>
            </a:fld>
            <a:endParaRPr lang="en-US" dirty="0"/>
          </a:p>
        </p:txBody>
      </p:sp>
      <p:sp>
        <p:nvSpPr>
          <p:cNvPr id="7" name="Rectangle 6">
            <a:hlinkClick r:id="rId2"/>
          </p:cNvPr>
          <p:cNvSpPr/>
          <p:nvPr/>
        </p:nvSpPr>
        <p:spPr>
          <a:xfrm>
            <a:off x="3851653" y="3356992"/>
            <a:ext cx="936104"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721131" y="2821453"/>
            <a:ext cx="1165929" cy="369332"/>
          </a:xfrm>
          <a:prstGeom prst="rect">
            <a:avLst/>
          </a:prstGeom>
          <a:noFill/>
        </p:spPr>
        <p:txBody>
          <a:bodyPr wrap="none" rtlCol="0">
            <a:spAutoFit/>
          </a:bodyPr>
          <a:lstStyle/>
          <a:p>
            <a:r>
              <a:rPr lang="en-US" dirty="0"/>
              <a:t>Play Video</a:t>
            </a:r>
          </a:p>
        </p:txBody>
      </p:sp>
      <p:sp>
        <p:nvSpPr>
          <p:cNvPr id="4" name="Rectangle 3"/>
          <p:cNvSpPr/>
          <p:nvPr/>
        </p:nvSpPr>
        <p:spPr>
          <a:xfrm>
            <a:off x="1259632" y="4797152"/>
            <a:ext cx="6651080" cy="369332"/>
          </a:xfrm>
          <a:prstGeom prst="rect">
            <a:avLst/>
          </a:prstGeom>
        </p:spPr>
        <p:txBody>
          <a:bodyPr wrap="square">
            <a:spAutoFit/>
          </a:bodyPr>
          <a:lstStyle/>
          <a:p>
            <a:r>
              <a:rPr lang="pt-BR" dirty="0">
                <a:hlinkClick r:id="rId3"/>
              </a:rPr>
              <a:t>https://www.youtube.com/watch?v=CGWZvHIi3i0</a:t>
            </a:r>
            <a:endParaRPr lang="en-US" dirty="0"/>
          </a:p>
        </p:txBody>
      </p:sp>
    </p:spTree>
    <p:extLst>
      <p:ext uri="{BB962C8B-B14F-4D97-AF65-F5344CB8AC3E}">
        <p14:creationId xmlns:p14="http://schemas.microsoft.com/office/powerpoint/2010/main" val="200390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836712"/>
            <a:ext cx="8574087" cy="761510"/>
          </a:xfrm>
        </p:spPr>
        <p:txBody>
          <a:bodyPr>
            <a:noAutofit/>
          </a:bodyPr>
          <a:lstStyle/>
          <a:p>
            <a:r>
              <a:rPr lang="en-US" sz="3600" dirty="0"/>
              <a:t>Next Generation Sequencing: Technologies and applications </a:t>
            </a:r>
            <a:br>
              <a:rPr lang="en-US" sz="3600" dirty="0"/>
            </a:br>
            <a:endParaRPr lang="en-US" sz="3600"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11</a:t>
            </a:fld>
            <a:endParaRPr lang="en-US" dirty="0"/>
          </a:p>
        </p:txBody>
      </p:sp>
      <p:sp>
        <p:nvSpPr>
          <p:cNvPr id="8" name="TextBox 7"/>
          <p:cNvSpPr txBox="1"/>
          <p:nvPr/>
        </p:nvSpPr>
        <p:spPr>
          <a:xfrm>
            <a:off x="1789077" y="4725144"/>
            <a:ext cx="5780123" cy="769441"/>
          </a:xfrm>
          <a:prstGeom prst="rect">
            <a:avLst/>
          </a:prstGeom>
          <a:noFill/>
        </p:spPr>
        <p:txBody>
          <a:bodyPr wrap="none" rtlCol="0">
            <a:spAutoFit/>
          </a:bodyPr>
          <a:lstStyle/>
          <a:p>
            <a:r>
              <a:rPr lang="en-US" sz="4400" dirty="0"/>
              <a:t>Sequencing by Synthesis</a:t>
            </a:r>
          </a:p>
        </p:txBody>
      </p:sp>
      <p:pic>
        <p:nvPicPr>
          <p:cNvPr id="9" name="Picture 8"/>
          <p:cNvPicPr>
            <a:picLocks noChangeAspect="1"/>
          </p:cNvPicPr>
          <p:nvPr/>
        </p:nvPicPr>
        <p:blipFill>
          <a:blip r:embed="rId2"/>
          <a:stretch>
            <a:fillRect/>
          </a:stretch>
        </p:blipFill>
        <p:spPr>
          <a:xfrm>
            <a:off x="1745952" y="2743200"/>
            <a:ext cx="5994400" cy="1358900"/>
          </a:xfrm>
          <a:prstGeom prst="rect">
            <a:avLst/>
          </a:prstGeom>
        </p:spPr>
      </p:pic>
    </p:spTree>
    <p:extLst>
      <p:ext uri="{BB962C8B-B14F-4D97-AF65-F5344CB8AC3E}">
        <p14:creationId xmlns:p14="http://schemas.microsoft.com/office/powerpoint/2010/main" val="33363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Illumina</a:t>
            </a:r>
            <a:r>
              <a:rPr lang="en-US" dirty="0"/>
              <a:t>: Sequencing by synthesis</a:t>
            </a:r>
          </a:p>
        </p:txBody>
      </p:sp>
      <p:sp>
        <p:nvSpPr>
          <p:cNvPr id="6" name="Slide Number Placeholder 5"/>
          <p:cNvSpPr>
            <a:spLocks noGrp="1"/>
          </p:cNvSpPr>
          <p:nvPr>
            <p:ph type="sldNum" sz="quarter" idx="12"/>
          </p:nvPr>
        </p:nvSpPr>
        <p:spPr/>
        <p:txBody>
          <a:bodyPr/>
          <a:lstStyle/>
          <a:p>
            <a:fld id="{F9B76065-02A8-2140-ABFF-467A450FC727}" type="slidenum">
              <a:rPr lang="en-US" smtClean="0"/>
              <a:pPr/>
              <a:t>12</a:t>
            </a:fld>
            <a:endParaRPr lang="en-US" dirty="0"/>
          </a:p>
        </p:txBody>
      </p:sp>
      <p:sp>
        <p:nvSpPr>
          <p:cNvPr id="8" name="Rectangle 7"/>
          <p:cNvSpPr/>
          <p:nvPr/>
        </p:nvSpPr>
        <p:spPr>
          <a:xfrm>
            <a:off x="1198338" y="4797152"/>
            <a:ext cx="6572250" cy="369332"/>
          </a:xfrm>
          <a:prstGeom prst="rect">
            <a:avLst/>
          </a:prstGeom>
        </p:spPr>
        <p:txBody>
          <a:bodyPr wrap="square">
            <a:spAutoFit/>
          </a:bodyPr>
          <a:lstStyle/>
          <a:p>
            <a:r>
              <a:rPr lang="en-US" dirty="0">
                <a:hlinkClick r:id="rId2"/>
              </a:rPr>
              <a:t>https://www.youtube.com/watch?v=HMyCqWhwB8E</a:t>
            </a:r>
            <a:endParaRPr lang="en-US" dirty="0"/>
          </a:p>
        </p:txBody>
      </p:sp>
      <p:sp>
        <p:nvSpPr>
          <p:cNvPr id="9" name="Rectangle 8">
            <a:hlinkClick r:id="rId3" action="ppaction://hlinkfile"/>
          </p:cNvPr>
          <p:cNvSpPr/>
          <p:nvPr/>
        </p:nvSpPr>
        <p:spPr>
          <a:xfrm>
            <a:off x="3851653" y="3356992"/>
            <a:ext cx="936104"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721131" y="2821453"/>
            <a:ext cx="1165929" cy="369332"/>
          </a:xfrm>
          <a:prstGeom prst="rect">
            <a:avLst/>
          </a:prstGeom>
          <a:noFill/>
        </p:spPr>
        <p:txBody>
          <a:bodyPr wrap="none" rtlCol="0">
            <a:spAutoFit/>
          </a:bodyPr>
          <a:lstStyle/>
          <a:p>
            <a:r>
              <a:rPr lang="en-US" dirty="0"/>
              <a:t>Play Video</a:t>
            </a:r>
          </a:p>
        </p:txBody>
      </p:sp>
    </p:spTree>
    <p:extLst>
      <p:ext uri="{BB962C8B-B14F-4D97-AF65-F5344CB8AC3E}">
        <p14:creationId xmlns:p14="http://schemas.microsoft.com/office/powerpoint/2010/main" val="80963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Illumina</a:t>
            </a:r>
            <a:r>
              <a:rPr lang="en-US" dirty="0"/>
              <a:t>: Overview</a:t>
            </a:r>
          </a:p>
        </p:txBody>
      </p:sp>
      <p:sp>
        <p:nvSpPr>
          <p:cNvPr id="6" name="Slide Number Placeholder 5"/>
          <p:cNvSpPr>
            <a:spLocks noGrp="1"/>
          </p:cNvSpPr>
          <p:nvPr>
            <p:ph type="sldNum" sz="quarter" idx="12"/>
          </p:nvPr>
        </p:nvSpPr>
        <p:spPr/>
        <p:txBody>
          <a:bodyPr/>
          <a:lstStyle/>
          <a:p>
            <a:fld id="{F9B76065-02A8-2140-ABFF-467A450FC727}" type="slidenum">
              <a:rPr lang="en-US" smtClean="0"/>
              <a:pPr/>
              <a:t>13</a:t>
            </a:fld>
            <a:endParaRPr lang="en-US" dirty="0"/>
          </a:p>
        </p:txBody>
      </p:sp>
      <p:sp>
        <p:nvSpPr>
          <p:cNvPr id="7" name="Rectangle 6"/>
          <p:cNvSpPr/>
          <p:nvPr/>
        </p:nvSpPr>
        <p:spPr>
          <a:xfrm>
            <a:off x="2286000" y="-5619626"/>
            <a:ext cx="4572000" cy="369332"/>
          </a:xfrm>
          <a:prstGeom prst="rect">
            <a:avLst/>
          </a:prstGeom>
        </p:spPr>
        <p:txBody>
          <a:bodyPr>
            <a:spAutoFit/>
          </a:bodyPr>
          <a:lstStyle/>
          <a:p>
            <a:endParaRPr lang="en-US" dirty="0"/>
          </a:p>
        </p:txBody>
      </p:sp>
      <p:sp>
        <p:nvSpPr>
          <p:cNvPr id="9" name="Rectangle 8"/>
          <p:cNvSpPr/>
          <p:nvPr/>
        </p:nvSpPr>
        <p:spPr>
          <a:xfrm>
            <a:off x="3987149" y="6073551"/>
            <a:ext cx="5193363" cy="307777"/>
          </a:xfrm>
          <a:prstGeom prst="rect">
            <a:avLst/>
          </a:prstGeom>
        </p:spPr>
        <p:txBody>
          <a:bodyPr wrap="square">
            <a:spAutoFit/>
          </a:bodyPr>
          <a:lstStyle/>
          <a:p>
            <a:r>
              <a:rPr lang="en-US" sz="1400" dirty="0"/>
              <a:t>Bentley et al. 2008. Nature 456, 53-59 | doi:10.1038/nature07517</a:t>
            </a:r>
          </a:p>
        </p:txBody>
      </p:sp>
      <p:sp>
        <p:nvSpPr>
          <p:cNvPr id="10" name="TextBox 9"/>
          <p:cNvSpPr txBox="1"/>
          <p:nvPr/>
        </p:nvSpPr>
        <p:spPr>
          <a:xfrm>
            <a:off x="11077756" y="3475308"/>
            <a:ext cx="184666" cy="369332"/>
          </a:xfrm>
          <a:prstGeom prst="rect">
            <a:avLst/>
          </a:prstGeom>
          <a:noFill/>
        </p:spPr>
        <p:txBody>
          <a:bodyPr wrap="none" rtlCol="0">
            <a:spAutoFit/>
          </a:bodyPr>
          <a:lstStyle/>
          <a:p>
            <a:endParaRPr lang="en-US" dirty="0"/>
          </a:p>
        </p:txBody>
      </p:sp>
      <p:pic>
        <p:nvPicPr>
          <p:cNvPr id="11" name="Picture 10"/>
          <p:cNvPicPr>
            <a:picLocks noChangeAspect="1"/>
          </p:cNvPicPr>
          <p:nvPr/>
        </p:nvPicPr>
        <p:blipFill rotWithShape="1">
          <a:blip r:embed="rId3"/>
          <a:srcRect t="82022"/>
          <a:stretch/>
        </p:blipFill>
        <p:spPr>
          <a:xfrm>
            <a:off x="284163" y="3110748"/>
            <a:ext cx="8669865" cy="1467783"/>
          </a:xfrm>
          <a:prstGeom prst="rect">
            <a:avLst/>
          </a:prstGeom>
        </p:spPr>
      </p:pic>
      <p:sp>
        <p:nvSpPr>
          <p:cNvPr id="12" name="TextBox 11"/>
          <p:cNvSpPr txBox="1"/>
          <p:nvPr/>
        </p:nvSpPr>
        <p:spPr>
          <a:xfrm>
            <a:off x="2656286" y="1988840"/>
            <a:ext cx="3800840" cy="584776"/>
          </a:xfrm>
          <a:prstGeom prst="rect">
            <a:avLst/>
          </a:prstGeom>
          <a:noFill/>
        </p:spPr>
        <p:txBody>
          <a:bodyPr wrap="none" rtlCol="0">
            <a:spAutoFit/>
          </a:bodyPr>
          <a:lstStyle>
            <a:defPPr>
              <a:defRPr lang="en-US"/>
            </a:defPPr>
            <a:lvl1pPr>
              <a:defRPr sz="3200"/>
            </a:lvl1pPr>
          </a:lstStyle>
          <a:p>
            <a:r>
              <a:rPr lang="en-US" dirty="0"/>
              <a:t>Mate pair sequencing</a:t>
            </a:r>
          </a:p>
        </p:txBody>
      </p:sp>
      <p:sp>
        <p:nvSpPr>
          <p:cNvPr id="3" name="TextBox 2"/>
          <p:cNvSpPr txBox="1"/>
          <p:nvPr/>
        </p:nvSpPr>
        <p:spPr>
          <a:xfrm>
            <a:off x="229317" y="4578531"/>
            <a:ext cx="2799903" cy="369332"/>
          </a:xfrm>
          <a:prstGeom prst="rect">
            <a:avLst/>
          </a:prstGeom>
          <a:noFill/>
        </p:spPr>
        <p:txBody>
          <a:bodyPr wrap="none" rtlCol="0">
            <a:spAutoFit/>
          </a:bodyPr>
          <a:lstStyle/>
          <a:p>
            <a:r>
              <a:rPr lang="en-US" dirty="0"/>
              <a:t>Long fragments, e.g., 10Kbp</a:t>
            </a:r>
          </a:p>
        </p:txBody>
      </p:sp>
      <p:sp>
        <p:nvSpPr>
          <p:cNvPr id="8" name="TextBox 7"/>
          <p:cNvSpPr txBox="1"/>
          <p:nvPr/>
        </p:nvSpPr>
        <p:spPr>
          <a:xfrm>
            <a:off x="3405593" y="4613813"/>
            <a:ext cx="1163111" cy="369332"/>
          </a:xfrm>
          <a:prstGeom prst="rect">
            <a:avLst/>
          </a:prstGeom>
          <a:noFill/>
        </p:spPr>
        <p:txBody>
          <a:bodyPr wrap="none" rtlCol="0">
            <a:spAutoFit/>
          </a:bodyPr>
          <a:lstStyle/>
          <a:p>
            <a:r>
              <a:rPr lang="en-US" dirty="0"/>
              <a:t>Circularize</a:t>
            </a:r>
          </a:p>
        </p:txBody>
      </p:sp>
      <p:sp>
        <p:nvSpPr>
          <p:cNvPr id="13" name="TextBox 12"/>
          <p:cNvSpPr txBox="1"/>
          <p:nvPr/>
        </p:nvSpPr>
        <p:spPr>
          <a:xfrm>
            <a:off x="5148064" y="4666821"/>
            <a:ext cx="1088271" cy="369332"/>
          </a:xfrm>
          <a:prstGeom prst="rect">
            <a:avLst/>
          </a:prstGeom>
          <a:noFill/>
        </p:spPr>
        <p:txBody>
          <a:bodyPr wrap="none" rtlCol="0">
            <a:spAutoFit/>
          </a:bodyPr>
          <a:lstStyle/>
          <a:p>
            <a:r>
              <a:rPr lang="en-US" dirty="0"/>
              <a:t>Fragment</a:t>
            </a:r>
          </a:p>
        </p:txBody>
      </p:sp>
      <p:sp>
        <p:nvSpPr>
          <p:cNvPr id="16" name="TextBox 15"/>
          <p:cNvSpPr txBox="1"/>
          <p:nvPr/>
        </p:nvSpPr>
        <p:spPr>
          <a:xfrm>
            <a:off x="7037636" y="4613813"/>
            <a:ext cx="1800493" cy="369332"/>
          </a:xfrm>
          <a:prstGeom prst="rect">
            <a:avLst/>
          </a:prstGeom>
          <a:noFill/>
        </p:spPr>
        <p:txBody>
          <a:bodyPr wrap="none" rtlCol="0">
            <a:spAutoFit/>
          </a:bodyPr>
          <a:lstStyle/>
          <a:p>
            <a:r>
              <a:rPr lang="en-US" dirty="0"/>
              <a:t>Ligate </a:t>
            </a:r>
            <a:r>
              <a:rPr lang="en-US" b="1" dirty="0"/>
              <a:t>Y</a:t>
            </a:r>
            <a:r>
              <a:rPr lang="en-US" dirty="0"/>
              <a:t> adapters</a:t>
            </a:r>
          </a:p>
        </p:txBody>
      </p:sp>
    </p:spTree>
    <p:extLst>
      <p:ext uri="{BB962C8B-B14F-4D97-AF65-F5344CB8AC3E}">
        <p14:creationId xmlns:p14="http://schemas.microsoft.com/office/powerpoint/2010/main" val="28455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Illumina</a:t>
            </a:r>
            <a:r>
              <a:rPr lang="en-US" dirty="0"/>
              <a:t>: Library preparation </a:t>
            </a:r>
            <a:r>
              <a:rPr lang="en-US" dirty="0" err="1"/>
              <a:t>NeXtera</a:t>
            </a:r>
            <a:endParaRPr lang="en-US"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14</a:t>
            </a:fld>
            <a:endParaRPr lang="en-US" dirty="0"/>
          </a:p>
        </p:txBody>
      </p:sp>
      <p:pic>
        <p:nvPicPr>
          <p:cNvPr id="7" name="Picture 6"/>
          <p:cNvPicPr>
            <a:picLocks noChangeAspect="1"/>
          </p:cNvPicPr>
          <p:nvPr/>
        </p:nvPicPr>
        <p:blipFill>
          <a:blip r:embed="rId2"/>
          <a:stretch>
            <a:fillRect/>
          </a:stretch>
        </p:blipFill>
        <p:spPr>
          <a:xfrm>
            <a:off x="1403648" y="1772815"/>
            <a:ext cx="6113012" cy="4683997"/>
          </a:xfrm>
          <a:prstGeom prst="rect">
            <a:avLst/>
          </a:prstGeom>
        </p:spPr>
      </p:pic>
    </p:spTree>
    <p:extLst>
      <p:ext uri="{BB962C8B-B14F-4D97-AF65-F5344CB8AC3E}">
        <p14:creationId xmlns:p14="http://schemas.microsoft.com/office/powerpoint/2010/main" val="367369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Illumina</a:t>
            </a:r>
            <a:r>
              <a:rPr lang="en-US" dirty="0"/>
              <a:t>: Library preparation </a:t>
            </a:r>
            <a:r>
              <a:rPr lang="en-US" dirty="0" err="1"/>
              <a:t>TruSeq</a:t>
            </a:r>
            <a:r>
              <a:rPr lang="en-US" dirty="0"/>
              <a:t> </a:t>
            </a:r>
            <a:r>
              <a:rPr lang="en-US" dirty="0" err="1"/>
              <a:t>RNASeq</a:t>
            </a:r>
            <a:endParaRPr lang="en-US"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15</a:t>
            </a:fld>
            <a:endParaRPr lang="en-US" dirty="0"/>
          </a:p>
        </p:txBody>
      </p:sp>
      <p:pic>
        <p:nvPicPr>
          <p:cNvPr id="4" name="Picture 3"/>
          <p:cNvPicPr>
            <a:picLocks noChangeAspect="1"/>
          </p:cNvPicPr>
          <p:nvPr/>
        </p:nvPicPr>
        <p:blipFill>
          <a:blip r:embed="rId2"/>
          <a:stretch>
            <a:fillRect/>
          </a:stretch>
        </p:blipFill>
        <p:spPr>
          <a:xfrm>
            <a:off x="1331640" y="1988840"/>
            <a:ext cx="6544697" cy="4003173"/>
          </a:xfrm>
          <a:prstGeom prst="rect">
            <a:avLst/>
          </a:prstGeom>
        </p:spPr>
      </p:pic>
    </p:spTree>
    <p:extLst>
      <p:ext uri="{BB962C8B-B14F-4D97-AF65-F5344CB8AC3E}">
        <p14:creationId xmlns:p14="http://schemas.microsoft.com/office/powerpoint/2010/main" val="3168721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Illumina</a:t>
            </a:r>
            <a:r>
              <a:rPr lang="en-US" dirty="0"/>
              <a:t>: Library preparation </a:t>
            </a:r>
            <a:r>
              <a:rPr lang="en-US" dirty="0" err="1"/>
              <a:t>TruSeq</a:t>
            </a:r>
            <a:r>
              <a:rPr lang="en-US" dirty="0"/>
              <a:t> Strand-specific </a:t>
            </a:r>
            <a:r>
              <a:rPr lang="en-US" dirty="0" err="1"/>
              <a:t>RNASeq</a:t>
            </a:r>
            <a:endParaRPr lang="en-US"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16</a:t>
            </a:fld>
            <a:endParaRPr lang="en-US" dirty="0"/>
          </a:p>
        </p:txBody>
      </p:sp>
      <p:pic>
        <p:nvPicPr>
          <p:cNvPr id="3" name="Picture 2"/>
          <p:cNvPicPr>
            <a:picLocks noChangeAspect="1"/>
          </p:cNvPicPr>
          <p:nvPr/>
        </p:nvPicPr>
        <p:blipFill>
          <a:blip r:embed="rId2"/>
          <a:stretch>
            <a:fillRect/>
          </a:stretch>
        </p:blipFill>
        <p:spPr>
          <a:xfrm>
            <a:off x="2805451" y="1677915"/>
            <a:ext cx="5499968" cy="4737830"/>
          </a:xfrm>
          <a:prstGeom prst="rect">
            <a:avLst/>
          </a:prstGeom>
        </p:spPr>
      </p:pic>
      <p:pic>
        <p:nvPicPr>
          <p:cNvPr id="7" name="Picture 6"/>
          <p:cNvPicPr>
            <a:picLocks noChangeAspect="1"/>
          </p:cNvPicPr>
          <p:nvPr/>
        </p:nvPicPr>
        <p:blipFill rotWithShape="1">
          <a:blip r:embed="rId3"/>
          <a:srcRect l="9162" r="28072" b="77124"/>
          <a:stretch/>
        </p:blipFill>
        <p:spPr>
          <a:xfrm>
            <a:off x="239463" y="1988840"/>
            <a:ext cx="2521442" cy="865368"/>
          </a:xfrm>
          <a:prstGeom prst="rect">
            <a:avLst/>
          </a:prstGeom>
        </p:spPr>
      </p:pic>
    </p:spTree>
    <p:extLst>
      <p:ext uri="{BB962C8B-B14F-4D97-AF65-F5344CB8AC3E}">
        <p14:creationId xmlns:p14="http://schemas.microsoft.com/office/powerpoint/2010/main" val="5956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F7DCAF4-EE87-4C85-8DA6-F9AF41AC7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1726"/>
            <a:ext cx="9128260" cy="513781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ES" dirty="0" err="1"/>
              <a:t>Sequencing</a:t>
            </a:r>
            <a:r>
              <a:rPr lang="es-ES" dirty="0"/>
              <a:t> </a:t>
            </a:r>
            <a:r>
              <a:rPr lang="es-ES" dirty="0" err="1"/>
              <a:t>costs</a:t>
            </a:r>
            <a:endParaRPr lang="es-ES" dirty="0"/>
          </a:p>
        </p:txBody>
      </p:sp>
      <p:sp>
        <p:nvSpPr>
          <p:cNvPr id="5" name="Marcador de número de diapositiva 4"/>
          <p:cNvSpPr>
            <a:spLocks noGrp="1"/>
          </p:cNvSpPr>
          <p:nvPr>
            <p:ph type="sldNum" sz="quarter" idx="12"/>
          </p:nvPr>
        </p:nvSpPr>
        <p:spPr/>
        <p:txBody>
          <a:bodyPr/>
          <a:lstStyle/>
          <a:p>
            <a:fld id="{F9B76065-02A8-2140-ABFF-467A450FC727}" type="slidenum">
              <a:rPr lang="en-US" smtClean="0"/>
              <a:pPr/>
              <a:t>17</a:t>
            </a:fld>
            <a:endParaRPr lang="en-US"/>
          </a:p>
        </p:txBody>
      </p:sp>
      <p:sp>
        <p:nvSpPr>
          <p:cNvPr id="9" name="Rectángulo 8"/>
          <p:cNvSpPr/>
          <p:nvPr/>
        </p:nvSpPr>
        <p:spPr>
          <a:xfrm>
            <a:off x="35496" y="6444044"/>
            <a:ext cx="4519186" cy="369332"/>
          </a:xfrm>
          <a:prstGeom prst="rect">
            <a:avLst/>
          </a:prstGeom>
        </p:spPr>
        <p:txBody>
          <a:bodyPr wrap="none">
            <a:spAutoFit/>
          </a:bodyPr>
          <a:lstStyle/>
          <a:p>
            <a:r>
              <a:rPr lang="es-ES" dirty="0">
                <a:hlinkClick r:id="rId4"/>
              </a:rPr>
              <a:t>http://www.genome.gov/sequencingcosts/</a:t>
            </a:r>
            <a:endParaRPr lang="es-ES" dirty="0"/>
          </a:p>
        </p:txBody>
      </p:sp>
    </p:spTree>
    <p:extLst>
      <p:ext uri="{BB962C8B-B14F-4D97-AF65-F5344CB8AC3E}">
        <p14:creationId xmlns:p14="http://schemas.microsoft.com/office/powerpoint/2010/main" val="255749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9B76065-02A8-2140-ABFF-467A450FC727}" type="slidenum">
              <a:rPr lang="en-US" smtClean="0"/>
              <a:pPr/>
              <a:t>18</a:t>
            </a:fld>
            <a:endParaRPr lang="en-US" dirty="0"/>
          </a:p>
        </p:txBody>
      </p:sp>
      <p:sp>
        <p:nvSpPr>
          <p:cNvPr id="3" name="Rectangle 2"/>
          <p:cNvSpPr/>
          <p:nvPr/>
        </p:nvSpPr>
        <p:spPr>
          <a:xfrm>
            <a:off x="323528" y="3105835"/>
            <a:ext cx="8496944" cy="1015663"/>
          </a:xfrm>
          <a:prstGeom prst="rect">
            <a:avLst/>
          </a:prstGeom>
        </p:spPr>
        <p:txBody>
          <a:bodyPr wrap="square">
            <a:spAutoFit/>
          </a:bodyPr>
          <a:lstStyle/>
          <a:p>
            <a:pPr algn="ctr"/>
            <a:r>
              <a:rPr lang="en-US" sz="6000" b="1" dirty="0"/>
              <a:t>Applications</a:t>
            </a:r>
          </a:p>
        </p:txBody>
      </p:sp>
    </p:spTree>
    <p:extLst>
      <p:ext uri="{BB962C8B-B14F-4D97-AF65-F5344CB8AC3E}">
        <p14:creationId xmlns:p14="http://schemas.microsoft.com/office/powerpoint/2010/main" val="46085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sequencing</a:t>
            </a:r>
          </a:p>
        </p:txBody>
      </p:sp>
      <p:sp>
        <p:nvSpPr>
          <p:cNvPr id="3" name="Content Placeholder 2"/>
          <p:cNvSpPr>
            <a:spLocks noGrp="1"/>
          </p:cNvSpPr>
          <p:nvPr>
            <p:ph idx="1"/>
          </p:nvPr>
        </p:nvSpPr>
        <p:spPr>
          <a:xfrm>
            <a:off x="284163" y="2133600"/>
            <a:ext cx="7076747" cy="3992563"/>
          </a:xfrm>
        </p:spPr>
        <p:txBody>
          <a:bodyPr>
            <a:normAutofit lnSpcReduction="10000"/>
          </a:bodyPr>
          <a:lstStyle/>
          <a:p>
            <a:r>
              <a:rPr lang="en-US" dirty="0"/>
              <a:t>Panda </a:t>
            </a:r>
          </a:p>
          <a:p>
            <a:r>
              <a:rPr lang="en-US" dirty="0"/>
              <a:t>Octopus</a:t>
            </a:r>
          </a:p>
          <a:p>
            <a:r>
              <a:rPr lang="en-US" dirty="0"/>
              <a:t>1000 human genomes</a:t>
            </a:r>
          </a:p>
          <a:p>
            <a:r>
              <a:rPr lang="en-US" dirty="0"/>
              <a:t>1001 Arabidopsis genomes</a:t>
            </a:r>
          </a:p>
          <a:p>
            <a:r>
              <a:rPr lang="en-US" dirty="0"/>
              <a:t>10K Vertebrate genomes</a:t>
            </a:r>
          </a:p>
          <a:p>
            <a:r>
              <a:rPr lang="en-US" dirty="0"/>
              <a:t>Genomic Encyclopedia of Bacteria and </a:t>
            </a:r>
            <a:r>
              <a:rPr lang="en-US" dirty="0" err="1"/>
              <a:t>Archaea</a:t>
            </a:r>
            <a:endParaRPr lang="en-US" dirty="0"/>
          </a:p>
          <a:p>
            <a:r>
              <a:rPr lang="en-US" dirty="0"/>
              <a:t>Community Genomics: Metagenomics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F9B76065-02A8-2140-ABFF-467A450FC727}" type="slidenum">
              <a:rPr lang="en-US" smtClean="0"/>
              <a:pPr/>
              <a:t>19</a:t>
            </a:fld>
            <a:endParaRPr lang="en-US" dirty="0"/>
          </a:p>
        </p:txBody>
      </p:sp>
    </p:spTree>
    <p:extLst>
      <p:ext uri="{BB962C8B-B14F-4D97-AF65-F5344CB8AC3E}">
        <p14:creationId xmlns:p14="http://schemas.microsoft.com/office/powerpoint/2010/main" val="384763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72908" y="5445224"/>
            <a:ext cx="1412776" cy="1412776"/>
          </a:xfrm>
          <a:prstGeom prst="rect">
            <a:avLst/>
          </a:prstGeom>
        </p:spPr>
      </p:pic>
      <p:sp>
        <p:nvSpPr>
          <p:cNvPr id="3" name="Subtitle 2"/>
          <p:cNvSpPr>
            <a:spLocks noGrp="1"/>
          </p:cNvSpPr>
          <p:nvPr>
            <p:ph type="subTitle" idx="1"/>
          </p:nvPr>
        </p:nvSpPr>
        <p:spPr>
          <a:xfrm>
            <a:off x="251520" y="3789040"/>
            <a:ext cx="8820472" cy="1066800"/>
          </a:xfrm>
        </p:spPr>
        <p:txBody>
          <a:bodyPr>
            <a:normAutofit fontScale="25000" lnSpcReduction="20000"/>
          </a:bodyPr>
          <a:lstStyle/>
          <a:p>
            <a:pPr algn="r"/>
            <a:r>
              <a:rPr lang="pt-BR" sz="9600" dirty="0">
                <a:solidFill>
                  <a:schemeClr val="tx1"/>
                </a:solidFill>
              </a:rPr>
              <a:t>Prof. Dr. Diego Mauricio Riaño-Pachón</a:t>
            </a:r>
          </a:p>
          <a:p>
            <a:pPr algn="r"/>
            <a:r>
              <a:rPr lang="pt-BR" sz="8000" dirty="0">
                <a:solidFill>
                  <a:schemeClr val="bg1">
                    <a:lumMod val="50000"/>
                  </a:schemeClr>
                </a:solidFill>
              </a:rPr>
              <a:t>Laboratório de Biologia Computacional, Evolutiva e de Sistemas</a:t>
            </a:r>
          </a:p>
          <a:p>
            <a:pPr algn="r"/>
            <a:r>
              <a:rPr lang="pt-BR" sz="8000" dirty="0">
                <a:solidFill>
                  <a:schemeClr val="bg1">
                    <a:lumMod val="50000"/>
                  </a:schemeClr>
                </a:solidFill>
              </a:rPr>
              <a:t>Centro de Energia Nuclear na Agricultura</a:t>
            </a:r>
          </a:p>
          <a:p>
            <a:pPr algn="r"/>
            <a:r>
              <a:rPr lang="pt-BR" sz="8000" dirty="0">
                <a:solidFill>
                  <a:schemeClr val="bg1">
                    <a:lumMod val="50000"/>
                  </a:schemeClr>
                </a:solidFill>
              </a:rPr>
              <a:t>Universidade de São Paulo</a:t>
            </a:r>
          </a:p>
          <a:p>
            <a:pPr algn="r"/>
            <a:r>
              <a:rPr lang="pt-BR" sz="7200" b="0" dirty="0">
                <a:solidFill>
                  <a:schemeClr val="bg1">
                    <a:lumMod val="50000"/>
                  </a:schemeClr>
                </a:solidFill>
              </a:rPr>
              <a:t>Piracicaba, Brasil</a:t>
            </a:r>
          </a:p>
          <a:p>
            <a:pPr algn="r"/>
            <a:endParaRPr lang="pt-BR" sz="7200" dirty="0">
              <a:solidFill>
                <a:schemeClr val="tx1"/>
              </a:solidFill>
            </a:endParaRPr>
          </a:p>
          <a:p>
            <a:pPr algn="ctr"/>
            <a:r>
              <a:rPr lang="pt-BR" sz="12800" dirty="0">
                <a:solidFill>
                  <a:schemeClr val="tx1"/>
                </a:solidFill>
                <a:hlinkClick r:id="rId4"/>
              </a:rPr>
              <a:t>diego.riano@cena.usp.br</a:t>
            </a:r>
            <a:endParaRPr lang="pt-BR" sz="12800" dirty="0">
              <a:solidFill>
                <a:schemeClr val="tx1"/>
              </a:solidFill>
            </a:endParaRPr>
          </a:p>
          <a:p>
            <a:pPr algn="ctr"/>
            <a:endParaRPr lang="pt-BR" sz="8000" dirty="0">
              <a:solidFill>
                <a:schemeClr val="tx1"/>
              </a:solidFill>
            </a:endParaRPr>
          </a:p>
        </p:txBody>
      </p:sp>
      <p:sp>
        <p:nvSpPr>
          <p:cNvPr id="5" name="Rectangle 4"/>
          <p:cNvSpPr/>
          <p:nvPr/>
        </p:nvSpPr>
        <p:spPr>
          <a:xfrm>
            <a:off x="58317" y="116632"/>
            <a:ext cx="8978180" cy="2677656"/>
          </a:xfrm>
          <a:prstGeom prst="rect">
            <a:avLst/>
          </a:prstGeom>
        </p:spPr>
        <p:txBody>
          <a:bodyPr wrap="square">
            <a:spAutoFit/>
          </a:bodyPr>
          <a:lstStyle/>
          <a:p>
            <a:pPr algn="ctr"/>
            <a:r>
              <a:rPr lang="es-ES_tradnl" sz="7200" b="1" dirty="0" err="1"/>
              <a:t>Part</a:t>
            </a:r>
            <a:r>
              <a:rPr lang="es-ES_tradnl" sz="7200" b="1" dirty="0"/>
              <a:t> III </a:t>
            </a:r>
          </a:p>
          <a:p>
            <a:pPr algn="ctr"/>
            <a:r>
              <a:rPr lang="en-US" sz="4800" b="1" dirty="0"/>
              <a:t>Bioinformatics and Genomics</a:t>
            </a:r>
            <a:endParaRPr lang="es-ES_tradnl" sz="3600" b="1" dirty="0"/>
          </a:p>
        </p:txBody>
      </p:sp>
    </p:spTree>
    <p:extLst>
      <p:ext uri="{BB962C8B-B14F-4D97-AF65-F5344CB8AC3E}">
        <p14:creationId xmlns:p14="http://schemas.microsoft.com/office/powerpoint/2010/main" val="1664104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B0221-E065-477C-A1F0-1DB9E675B97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B01F94D-2439-4429-9FDA-DFBA60F57BA2}"/>
              </a:ext>
            </a:extLst>
          </p:cNvPr>
          <p:cNvSpPr>
            <a:spLocks noGrp="1"/>
          </p:cNvSpPr>
          <p:nvPr>
            <p:ph idx="1"/>
          </p:nvPr>
        </p:nvSpPr>
        <p:spPr>
          <a:xfrm>
            <a:off x="1032832" y="1916832"/>
            <a:ext cx="7076747" cy="4075294"/>
          </a:xfrm>
        </p:spPr>
        <p:txBody>
          <a:bodyPr>
            <a:normAutofit fontScale="92500"/>
          </a:bodyPr>
          <a:lstStyle/>
          <a:p>
            <a:pPr marL="0" indent="0" algn="ctr">
              <a:buNone/>
            </a:pPr>
            <a:r>
              <a:rPr lang="pt-BR" sz="13800" b="1" dirty="0" err="1"/>
              <a:t>Genome</a:t>
            </a:r>
            <a:r>
              <a:rPr lang="pt-BR" sz="13800" b="1" dirty="0"/>
              <a:t> Assembly</a:t>
            </a:r>
          </a:p>
        </p:txBody>
      </p:sp>
      <p:sp>
        <p:nvSpPr>
          <p:cNvPr id="4" name="Espaço Reservado para Número de Slide 3">
            <a:extLst>
              <a:ext uri="{FF2B5EF4-FFF2-40B4-BE49-F238E27FC236}">
                <a16:creationId xmlns:a16="http://schemas.microsoft.com/office/drawing/2014/main" id="{E9DFF64F-0BD8-4A86-B60E-6AEF5BB6F9D4}"/>
              </a:ext>
            </a:extLst>
          </p:cNvPr>
          <p:cNvSpPr>
            <a:spLocks noGrp="1"/>
          </p:cNvSpPr>
          <p:nvPr>
            <p:ph type="sldNum" sz="quarter" idx="12"/>
          </p:nvPr>
        </p:nvSpPr>
        <p:spPr/>
        <p:txBody>
          <a:bodyPr/>
          <a:lstStyle/>
          <a:p>
            <a:fld id="{F9B76065-02A8-2140-ABFF-467A450FC727}" type="slidenum">
              <a:rPr lang="en-US" smtClean="0"/>
              <a:pPr/>
              <a:t>20</a:t>
            </a:fld>
            <a:endParaRPr lang="en-US" dirty="0"/>
          </a:p>
        </p:txBody>
      </p:sp>
    </p:spTree>
    <p:extLst>
      <p:ext uri="{BB962C8B-B14F-4D97-AF65-F5344CB8AC3E}">
        <p14:creationId xmlns:p14="http://schemas.microsoft.com/office/powerpoint/2010/main" val="870863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idx="4294967295"/>
          </p:nvPr>
        </p:nvSpPr>
        <p:spPr>
          <a:xfrm>
            <a:off x="287036" y="588417"/>
            <a:ext cx="8574088" cy="968375"/>
          </a:xfrm>
        </p:spPr>
        <p:txBody>
          <a:bodyPr>
            <a:noAutofit/>
          </a:bodyPr>
          <a:lstStyle/>
          <a:p>
            <a:pPr eaLnBrk="1" hangingPunct="1"/>
            <a:r>
              <a:rPr lang="en-US" sz="3600" dirty="0">
                <a:latin typeface="Arial" charset="0"/>
                <a:ea typeface="ＭＳ Ｐゴシック" charset="0"/>
                <a:cs typeface="ＭＳ Ｐゴシック" charset="0"/>
              </a:rPr>
              <a:t>¿How do you get the genome sequence of an organism?</a:t>
            </a:r>
          </a:p>
        </p:txBody>
      </p:sp>
      <p:sp>
        <p:nvSpPr>
          <p:cNvPr id="18434" name="Rectangle 3"/>
          <p:cNvSpPr>
            <a:spLocks noGrp="1" noChangeArrowheads="1"/>
          </p:cNvSpPr>
          <p:nvPr>
            <p:ph type="body" idx="4294967295"/>
          </p:nvPr>
        </p:nvSpPr>
        <p:spPr>
          <a:xfrm>
            <a:off x="576064" y="1939925"/>
            <a:ext cx="7656513" cy="3576638"/>
          </a:xfrm>
        </p:spPr>
        <p:txBody>
          <a:bodyPr>
            <a:normAutofit fontScale="92500"/>
          </a:bodyPr>
          <a:lstStyle/>
          <a:p>
            <a:pPr eaLnBrk="1" hangingPunct="1">
              <a:buFontTx/>
              <a:buNone/>
            </a:pPr>
            <a:r>
              <a:rPr lang="en-US" dirty="0">
                <a:latin typeface="Arial" charset="0"/>
                <a:ea typeface="ＭＳ Ｐゴシック" charset="0"/>
                <a:cs typeface="ＭＳ Ｐゴシック" charset="0"/>
              </a:rPr>
              <a:t>Example: imagine a genome of size 10bp, you have three copies, each copy get fragmented in the following way, you do not know the order of the fragments:</a:t>
            </a:r>
            <a:endParaRPr lang="en-US" dirty="0">
              <a:latin typeface="Arial Unicode MS" charset="0"/>
              <a:ea typeface="ＭＳ Ｐゴシック" charset="0"/>
              <a:cs typeface="Arial Unicode MS" charset="0"/>
            </a:endParaRPr>
          </a:p>
          <a:p>
            <a:pPr eaLnBrk="1" hangingPunct="1">
              <a:buFontTx/>
              <a:buNone/>
            </a:pPr>
            <a:r>
              <a:rPr lang="en-US" dirty="0">
                <a:latin typeface="Arial" charset="0"/>
                <a:ea typeface="ＭＳ Ｐゴシック" charset="0"/>
                <a:cs typeface="ＭＳ Ｐゴシック" charset="0"/>
              </a:rPr>
              <a:t>		</a:t>
            </a:r>
            <a:r>
              <a:rPr lang="en-US" sz="2600" dirty="0">
                <a:latin typeface="Arial" charset="0"/>
                <a:ea typeface="ＭＳ Ｐゴシック" charset="0"/>
                <a:cs typeface="ＭＳ Ｐゴシック" charset="0"/>
              </a:rPr>
              <a:t>TG, ATG y CCTAC</a:t>
            </a:r>
          </a:p>
          <a:p>
            <a:pPr eaLnBrk="1" hangingPunct="1">
              <a:buFontTx/>
              <a:buNone/>
            </a:pPr>
            <a:r>
              <a:rPr lang="en-US" sz="2600" dirty="0">
                <a:latin typeface="Arial" charset="0"/>
                <a:ea typeface="ＭＳ Ｐゴシック" charset="0"/>
                <a:cs typeface="ＭＳ Ｐゴシック" charset="0"/>
              </a:rPr>
              <a:t>		AT, GCC y TACTG</a:t>
            </a:r>
          </a:p>
          <a:p>
            <a:pPr eaLnBrk="1" hangingPunct="1">
              <a:buFontTx/>
              <a:buNone/>
            </a:pPr>
            <a:r>
              <a:rPr lang="en-US" sz="2600" dirty="0">
                <a:latin typeface="Arial" charset="0"/>
                <a:ea typeface="ＭＳ Ｐゴシック" charset="0"/>
                <a:cs typeface="ＭＳ Ｐゴシック" charset="0"/>
              </a:rPr>
              <a:t>		CTG, CTA y ATGC</a:t>
            </a:r>
          </a:p>
          <a:p>
            <a:pPr eaLnBrk="1" hangingPunct="1">
              <a:buFontTx/>
              <a:buNone/>
            </a:pPr>
            <a:r>
              <a:rPr lang="en-US" dirty="0">
                <a:latin typeface="Arial" charset="0"/>
                <a:ea typeface="ＭＳ Ｐゴシック" charset="0"/>
                <a:cs typeface="ＭＳ Ｐゴシック" charset="0"/>
              </a:rPr>
              <a:t>¿Which is the original genome sequence?</a:t>
            </a:r>
          </a:p>
        </p:txBody>
      </p:sp>
      <p:sp>
        <p:nvSpPr>
          <p:cNvPr id="2" name="Rectángulo 1"/>
          <p:cNvSpPr/>
          <p:nvPr/>
        </p:nvSpPr>
        <p:spPr>
          <a:xfrm>
            <a:off x="2990051" y="3183359"/>
            <a:ext cx="1221909" cy="461665"/>
          </a:xfrm>
          <a:prstGeom prst="rect">
            <a:avLst/>
          </a:prstGeom>
        </p:spPr>
        <p:txBody>
          <a:bodyPr wrap="none">
            <a:spAutoFit/>
          </a:bodyPr>
          <a:lstStyle/>
          <a:p>
            <a:pPr marL="454025" marR="0" lvl="0" indent="-454025" algn="l" defTabSz="914400" rtl="0" eaLnBrk="1" fontAlgn="auto" latinLnBrk="0" hangingPunct="1">
              <a:lnSpc>
                <a:spcPct val="100000"/>
              </a:lnSpc>
              <a:spcBef>
                <a:spcPts val="2000"/>
              </a:spcBef>
              <a:spcAft>
                <a:spcPts val="0"/>
              </a:spcAft>
              <a:buClr>
                <a:prstClr val="white">
                  <a:lumMod val="65000"/>
                </a:prstClr>
              </a:buClr>
              <a:buSzPct val="90000"/>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CCTAC</a:t>
            </a:r>
            <a:endParaRPr kumimoji="0" lang="es-E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endParaRPr>
          </a:p>
        </p:txBody>
      </p:sp>
      <p:sp>
        <p:nvSpPr>
          <p:cNvPr id="6" name="Rectángulo 5"/>
          <p:cNvSpPr/>
          <p:nvPr/>
        </p:nvSpPr>
        <p:spPr>
          <a:xfrm>
            <a:off x="2195736" y="3831431"/>
            <a:ext cx="629199" cy="461665"/>
          </a:xfrm>
          <a:prstGeom prst="rect">
            <a:avLst/>
          </a:prstGeom>
        </p:spPr>
        <p:txBody>
          <a:bodyPr wrap="none">
            <a:spAutoFit/>
          </a:bodyPr>
          <a:lstStyle/>
          <a:p>
            <a:pPr marL="454025" marR="0" lvl="0" indent="-454025" algn="l" defTabSz="914400" rtl="0" eaLnBrk="1" fontAlgn="auto" latinLnBrk="0" hangingPunct="1">
              <a:lnSpc>
                <a:spcPct val="100000"/>
              </a:lnSpc>
              <a:spcBef>
                <a:spcPts val="2000"/>
              </a:spcBef>
              <a:spcAft>
                <a:spcPts val="0"/>
              </a:spcAft>
              <a:buClr>
                <a:prstClr val="white">
                  <a:lumMod val="65000"/>
                </a:prstClr>
              </a:buClr>
              <a:buSzPct val="90000"/>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CC</a:t>
            </a:r>
            <a:endParaRPr kumimoji="0" lang="es-E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endParaRPr>
          </a:p>
        </p:txBody>
      </p:sp>
      <p:sp>
        <p:nvSpPr>
          <p:cNvPr id="7" name="Rectángulo 6"/>
          <p:cNvSpPr/>
          <p:nvPr/>
        </p:nvSpPr>
        <p:spPr>
          <a:xfrm>
            <a:off x="2299100" y="4407495"/>
            <a:ext cx="774571" cy="461665"/>
          </a:xfrm>
          <a:prstGeom prst="rect">
            <a:avLst/>
          </a:prstGeom>
        </p:spPr>
        <p:txBody>
          <a:bodyPr wrap="none">
            <a:spAutoFit/>
          </a:bodyPr>
          <a:lstStyle/>
          <a:p>
            <a:pPr marL="454025" marR="0" lvl="0" indent="-454025" algn="l" defTabSz="914400" rtl="0" eaLnBrk="1" fontAlgn="auto" latinLnBrk="0" hangingPunct="1">
              <a:lnSpc>
                <a:spcPct val="100000"/>
              </a:lnSpc>
              <a:spcBef>
                <a:spcPts val="2000"/>
              </a:spcBef>
              <a:spcAft>
                <a:spcPts val="0"/>
              </a:spcAft>
              <a:buClr>
                <a:prstClr val="white">
                  <a:lumMod val="65000"/>
                </a:prstClr>
              </a:buClr>
              <a:buSzPct val="90000"/>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CTA</a:t>
            </a:r>
            <a:endParaRPr kumimoji="0" lang="es-E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endParaRPr>
          </a:p>
        </p:txBody>
      </p:sp>
      <p:sp>
        <p:nvSpPr>
          <p:cNvPr id="3" name="Rectángulo 2"/>
          <p:cNvSpPr/>
          <p:nvPr/>
        </p:nvSpPr>
        <p:spPr>
          <a:xfrm>
            <a:off x="3203848" y="5517232"/>
            <a:ext cx="4572000" cy="83099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ATGCCTACTG</a:t>
            </a:r>
            <a:endParaRPr kumimoji="0" lang="en-US" sz="48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11" name="Rectángulo 10"/>
          <p:cNvSpPr/>
          <p:nvPr/>
        </p:nvSpPr>
        <p:spPr>
          <a:xfrm>
            <a:off x="2947172" y="3831431"/>
            <a:ext cx="777376" cy="461665"/>
          </a:xfrm>
          <a:prstGeom prst="rect">
            <a:avLst/>
          </a:prstGeom>
        </p:spPr>
        <p:txBody>
          <a:bodyPr wrap="none">
            <a:spAutoFit/>
          </a:bodyPr>
          <a:lstStyle/>
          <a:p>
            <a:pPr marL="454025" marR="0" lvl="0" indent="-454025" algn="l" defTabSz="914400" rtl="0" eaLnBrk="1" fontAlgn="auto" latinLnBrk="0" hangingPunct="1">
              <a:lnSpc>
                <a:spcPct val="100000"/>
              </a:lnSpc>
              <a:spcBef>
                <a:spcPts val="2000"/>
              </a:spcBef>
              <a:spcAft>
                <a:spcPts val="0"/>
              </a:spcAft>
              <a:buClr>
                <a:prstClr val="white">
                  <a:lumMod val="65000"/>
                </a:prstClr>
              </a:buClr>
              <a:buSzPct val="90000"/>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TAC</a:t>
            </a:r>
            <a:endParaRPr kumimoji="0" lang="es-E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endParaRPr>
          </a:p>
        </p:txBody>
      </p:sp>
      <p:sp>
        <p:nvSpPr>
          <p:cNvPr id="12" name="Rectángulo 11"/>
          <p:cNvSpPr/>
          <p:nvPr/>
        </p:nvSpPr>
        <p:spPr>
          <a:xfrm>
            <a:off x="1491334" y="4402846"/>
            <a:ext cx="406932" cy="461665"/>
          </a:xfrm>
          <a:prstGeom prst="rect">
            <a:avLst/>
          </a:prstGeom>
        </p:spPr>
        <p:txBody>
          <a:bodyPr wrap="none">
            <a:spAutoFit/>
          </a:bodyPr>
          <a:lstStyle/>
          <a:p>
            <a:pPr marL="454025" marR="0" lvl="0" indent="-454025" algn="l" defTabSz="914400" rtl="0" eaLnBrk="1" fontAlgn="auto" latinLnBrk="0" hangingPunct="1">
              <a:lnSpc>
                <a:spcPct val="100000"/>
              </a:lnSpc>
              <a:spcBef>
                <a:spcPts val="2000"/>
              </a:spcBef>
              <a:spcAft>
                <a:spcPts val="0"/>
              </a:spcAft>
              <a:buClr>
                <a:prstClr val="white">
                  <a:lumMod val="65000"/>
                </a:prstClr>
              </a:buClr>
              <a:buSzPct val="90000"/>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C</a:t>
            </a:r>
            <a:endParaRPr kumimoji="0" lang="es-ES" sz="24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endParaRPr>
          </a:p>
        </p:txBody>
      </p:sp>
      <p:sp>
        <p:nvSpPr>
          <p:cNvPr id="5" name="Rectángulo 4"/>
          <p:cNvSpPr/>
          <p:nvPr/>
        </p:nvSpPr>
        <p:spPr>
          <a:xfrm>
            <a:off x="5868144" y="3068960"/>
            <a:ext cx="2520280" cy="1723549"/>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85000"/>
                    <a:lumOff val="15000"/>
                  </a:prstClr>
                </a:solidFill>
                <a:effectLst/>
                <a:uLnTx/>
                <a:uFillTx/>
                <a:latin typeface="Arial" charset="0"/>
                <a:ea typeface="ＭＳ Ｐゴシック" charset="0"/>
                <a:cs typeface="ＭＳ Ｐゴシック" charset="0"/>
              </a:rPr>
              <a:t>   </a:t>
            </a:r>
            <a:r>
              <a:rPr kumimoji="0" lang="en-US" sz="2400" b="1" i="0" u="none" strike="noStrike" kern="1200" cap="none" spc="0" normalizeH="0" baseline="0" noProof="0" dirty="0">
                <a:ln>
                  <a:noFill/>
                </a:ln>
                <a:solidFill>
                  <a:srgbClr val="008000"/>
                </a:solidFill>
                <a:effectLst/>
                <a:uLnTx/>
                <a:uFillTx/>
                <a:latin typeface="Arial" charset="0"/>
                <a:ea typeface="ＭＳ Ｐゴシック" charset="0"/>
                <a:cs typeface="ＭＳ Ｐゴシック" charset="0"/>
              </a:rPr>
              <a:t>CCTAC</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000"/>
                </a:solidFill>
                <a:effectLst/>
                <a:uLnTx/>
                <a:uFillTx/>
                <a:latin typeface="Arial" charset="0"/>
                <a:ea typeface="ＭＳ Ｐゴシック" charset="0"/>
                <a:cs typeface="ＭＳ Ｐゴシック" charset="0"/>
              </a:rPr>
              <a:t>GCCTACTG</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000"/>
                </a:solidFill>
                <a:effectLst/>
                <a:uLnTx/>
                <a:uFillTx/>
                <a:latin typeface="Arial" charset="0"/>
                <a:ea typeface="ＭＳ Ｐゴシック" charset="0"/>
                <a:cs typeface="ＭＳ Ｐゴシック" charset="0"/>
              </a:rPr>
              <a:t>     CTACTG</a:t>
            </a:r>
          </a:p>
        </p:txBody>
      </p:sp>
    </p:spTree>
    <p:extLst>
      <p:ext uri="{BB962C8B-B14F-4D97-AF65-F5344CB8AC3E}">
        <p14:creationId xmlns:p14="http://schemas.microsoft.com/office/powerpoint/2010/main" val="47156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3"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concepts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179512" y="2819187"/>
            <a:ext cx="4118223" cy="3418125"/>
          </a:xfrm>
          <a:prstGeom prst="rect">
            <a:avLst/>
          </a:prstGeom>
        </p:spPr>
      </p:pic>
      <p:pic>
        <p:nvPicPr>
          <p:cNvPr id="8" name="Picture 7"/>
          <p:cNvPicPr>
            <a:picLocks noChangeAspect="1"/>
          </p:cNvPicPr>
          <p:nvPr/>
        </p:nvPicPr>
        <p:blipFill rotWithShape="1">
          <a:blip r:embed="rId3"/>
          <a:srcRect b="26615"/>
          <a:stretch/>
        </p:blipFill>
        <p:spPr>
          <a:xfrm>
            <a:off x="4385247" y="2564904"/>
            <a:ext cx="4178300" cy="1425938"/>
          </a:xfrm>
          <a:prstGeom prst="rect">
            <a:avLst/>
          </a:prstGeom>
        </p:spPr>
      </p:pic>
      <p:sp>
        <p:nvSpPr>
          <p:cNvPr id="9" name="TextBox 8"/>
          <p:cNvSpPr txBox="1"/>
          <p:nvPr/>
        </p:nvSpPr>
        <p:spPr>
          <a:xfrm>
            <a:off x="4362813" y="1772816"/>
            <a:ext cx="449543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Each fragment can be sequence form any end. Preferentially from both: paired-end sequencing</a:t>
            </a:r>
          </a:p>
        </p:txBody>
      </p:sp>
      <p:sp>
        <p:nvSpPr>
          <p:cNvPr id="11" name="Right Brace 10"/>
          <p:cNvSpPr/>
          <p:nvPr/>
        </p:nvSpPr>
        <p:spPr>
          <a:xfrm rot="5400000">
            <a:off x="5291820" y="3357252"/>
            <a:ext cx="216543" cy="12241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p:cNvPicPr>
            <a:picLocks noChangeAspect="1"/>
          </p:cNvPicPr>
          <p:nvPr/>
        </p:nvPicPr>
        <p:blipFill>
          <a:blip r:embed="rId4"/>
          <a:stretch>
            <a:fillRect/>
          </a:stretch>
        </p:blipFill>
        <p:spPr>
          <a:xfrm>
            <a:off x="5004048" y="4467376"/>
            <a:ext cx="2969775" cy="1877664"/>
          </a:xfrm>
          <a:prstGeom prst="rect">
            <a:avLst/>
          </a:prstGeom>
        </p:spPr>
      </p:pic>
      <p:grpSp>
        <p:nvGrpSpPr>
          <p:cNvPr id="20" name="Group 19"/>
          <p:cNvGrpSpPr/>
          <p:nvPr/>
        </p:nvGrpSpPr>
        <p:grpSpPr>
          <a:xfrm>
            <a:off x="6948264" y="4438374"/>
            <a:ext cx="2093474" cy="790826"/>
            <a:chOff x="6948264" y="4438374"/>
            <a:chExt cx="2093474" cy="790826"/>
          </a:xfrm>
        </p:grpSpPr>
        <p:sp>
          <p:nvSpPr>
            <p:cNvPr id="14" name="TextBox 13"/>
            <p:cNvSpPr txBox="1"/>
            <p:nvPr/>
          </p:nvSpPr>
          <p:spPr>
            <a:xfrm>
              <a:off x="7739316" y="4438374"/>
              <a:ext cx="13024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Paired-ends</a:t>
              </a:r>
            </a:p>
          </p:txBody>
        </p:sp>
        <p:cxnSp>
          <p:nvCxnSpPr>
            <p:cNvPr id="16" name="Straight Arrow Connector 15"/>
            <p:cNvCxnSpPr/>
            <p:nvPr/>
          </p:nvCxnSpPr>
          <p:spPr>
            <a:xfrm flipH="1">
              <a:off x="6948264" y="4807706"/>
              <a:ext cx="1224136" cy="421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739316" y="4807706"/>
              <a:ext cx="433084" cy="421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5652121" y="5733256"/>
            <a:ext cx="3284959" cy="792088"/>
            <a:chOff x="5652121" y="5733256"/>
            <a:chExt cx="3284959" cy="792088"/>
          </a:xfrm>
        </p:grpSpPr>
        <p:sp>
          <p:nvSpPr>
            <p:cNvPr id="13" name="TextBox 12"/>
            <p:cNvSpPr txBox="1"/>
            <p:nvPr/>
          </p:nvSpPr>
          <p:spPr>
            <a:xfrm>
              <a:off x="7739316" y="6156012"/>
              <a:ext cx="119776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Mate pairs</a:t>
              </a:r>
            </a:p>
          </p:txBody>
        </p:sp>
        <p:cxnSp>
          <p:nvCxnSpPr>
            <p:cNvPr id="22" name="Straight Arrow Connector 21"/>
            <p:cNvCxnSpPr/>
            <p:nvPr/>
          </p:nvCxnSpPr>
          <p:spPr>
            <a:xfrm flipH="1" flipV="1">
              <a:off x="5652121" y="5733257"/>
              <a:ext cx="2321702" cy="422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7308304" y="5733256"/>
              <a:ext cx="665519" cy="422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162927" y="1844824"/>
            <a:ext cx="4199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Yesterday we talked about types of reads, let’s see how they work to get a genome assembly</a:t>
            </a:r>
          </a:p>
        </p:txBody>
      </p:sp>
    </p:spTree>
    <p:extLst>
      <p:ext uri="{BB962C8B-B14F-4D97-AF65-F5344CB8AC3E}">
        <p14:creationId xmlns:p14="http://schemas.microsoft.com/office/powerpoint/2010/main" val="27140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concepts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2743200" y="1864726"/>
            <a:ext cx="3085665" cy="4300578"/>
          </a:xfrm>
          <a:prstGeom prst="rect">
            <a:avLst/>
          </a:prstGeom>
        </p:spPr>
      </p:pic>
      <p:sp>
        <p:nvSpPr>
          <p:cNvPr id="4" name="TextBox 3"/>
          <p:cNvSpPr txBox="1"/>
          <p:nvPr/>
        </p:nvSpPr>
        <p:spPr>
          <a:xfrm>
            <a:off x="6516216" y="1934955"/>
            <a:ext cx="206187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Typically 200-400bp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a:t>
            </a:r>
          </a:p>
        </p:txBody>
      </p:sp>
      <p:sp>
        <p:nvSpPr>
          <p:cNvPr id="5" name="TextBox 4"/>
          <p:cNvSpPr txBox="1"/>
          <p:nvPr/>
        </p:nvSpPr>
        <p:spPr>
          <a:xfrm>
            <a:off x="6516216" y="3436694"/>
            <a:ext cx="133308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Assemblers!</a:t>
            </a:r>
          </a:p>
        </p:txBody>
      </p:sp>
      <p:sp>
        <p:nvSpPr>
          <p:cNvPr id="10" name="TextBox 9"/>
          <p:cNvSpPr txBox="1"/>
          <p:nvPr/>
        </p:nvSpPr>
        <p:spPr>
          <a:xfrm>
            <a:off x="6517736" y="5497438"/>
            <a:ext cx="212380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Scaffoldings: use reference, use mate-pairs</a:t>
            </a:r>
          </a:p>
        </p:txBody>
      </p:sp>
      <p:sp>
        <p:nvSpPr>
          <p:cNvPr id="15" name="Rectangle 14"/>
          <p:cNvSpPr/>
          <p:nvPr/>
        </p:nvSpPr>
        <p:spPr>
          <a:xfrm>
            <a:off x="0" y="6165304"/>
            <a:ext cx="7542584"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http://</a:t>
            </a:r>
            <a:r>
              <a:rPr kumimoji="0" lang="en-US" sz="1200" b="0" i="0" u="none" strike="noStrike" kern="1200" cap="none" spc="0" normalizeH="0" baseline="0" noProof="0" dirty="0" err="1">
                <a:ln>
                  <a:noFill/>
                </a:ln>
                <a:solidFill>
                  <a:prstClr val="white">
                    <a:lumMod val="65000"/>
                  </a:prstClr>
                </a:solidFill>
                <a:effectLst/>
                <a:uLnTx/>
                <a:uFillTx/>
                <a:latin typeface="Calibri"/>
                <a:ea typeface="+mn-ea"/>
                <a:cs typeface="+mn-cs"/>
              </a:rPr>
              <a:t>www.nature.com</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a:t>
            </a:r>
            <a:r>
              <a:rPr kumimoji="0" lang="en-US" sz="1200" b="0" i="0" u="none" strike="noStrike" kern="1200" cap="none" spc="0" normalizeH="0" baseline="0" noProof="0" dirty="0" err="1">
                <a:ln>
                  <a:noFill/>
                </a:ln>
                <a:solidFill>
                  <a:prstClr val="white">
                    <a:lumMod val="65000"/>
                  </a:prstClr>
                </a:solidFill>
                <a:effectLst/>
                <a:uLnTx/>
                <a:uFillTx/>
                <a:latin typeface="Calibri"/>
                <a:ea typeface="+mn-ea"/>
                <a:cs typeface="+mn-cs"/>
              </a:rPr>
              <a:t>nmeth</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/journal/v9/n4/full/nmeth.1935.html</a:t>
            </a:r>
          </a:p>
        </p:txBody>
      </p:sp>
    </p:spTree>
    <p:extLst>
      <p:ext uri="{BB962C8B-B14F-4D97-AF65-F5344CB8AC3E}">
        <p14:creationId xmlns:p14="http://schemas.microsoft.com/office/powerpoint/2010/main" val="38810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concepts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7" name="Picture 6" descr="Screen Shot 2015-09-06 at 12.11.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844824"/>
            <a:ext cx="4548900" cy="4403722"/>
          </a:xfrm>
          <a:prstGeom prst="rect">
            <a:avLst/>
          </a:prstGeom>
        </p:spPr>
      </p:pic>
      <p:sp>
        <p:nvSpPr>
          <p:cNvPr id="8" name="Rectangle 7"/>
          <p:cNvSpPr/>
          <p:nvPr/>
        </p:nvSpPr>
        <p:spPr>
          <a:xfrm>
            <a:off x="0" y="6063880"/>
            <a:ext cx="665108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6A6A6"/>
                </a:solidFill>
                <a:effectLst/>
                <a:uLnTx/>
                <a:uFillTx/>
                <a:latin typeface="Calibri"/>
                <a:ea typeface="+mn-ea"/>
                <a:cs typeface="+mn-cs"/>
              </a:rPr>
              <a:t>http://</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onlinelibrary.wiley.com</a:t>
            </a:r>
            <a:r>
              <a:rPr kumimoji="0" lang="en-US" sz="1800" b="0" i="0" u="none" strike="noStrike" kern="1200" cap="none" spc="0" normalizeH="0" baseline="0" noProof="0" dirty="0">
                <a:ln>
                  <a:noFill/>
                </a:ln>
                <a:solidFill>
                  <a:srgbClr val="A6A6A6"/>
                </a:solidFill>
                <a:effectLst/>
                <a:uLnTx/>
                <a:uFillTx/>
                <a:latin typeface="Calibri"/>
                <a:ea typeface="+mn-ea"/>
                <a:cs typeface="+mn-cs"/>
              </a:rPr>
              <a:t>/</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doi</a:t>
            </a:r>
            <a:r>
              <a:rPr kumimoji="0" lang="en-US" sz="1800" b="0" i="0" u="none" strike="noStrike" kern="1200" cap="none" spc="0" normalizeH="0" baseline="0" noProof="0" dirty="0">
                <a:ln>
                  <a:noFill/>
                </a:ln>
                <a:solidFill>
                  <a:srgbClr val="A6A6A6"/>
                </a:solidFill>
                <a:effectLst/>
                <a:uLnTx/>
                <a:uFillTx/>
                <a:latin typeface="Calibri"/>
                <a:ea typeface="+mn-ea"/>
                <a:cs typeface="+mn-cs"/>
              </a:rPr>
              <a:t>/10.1111/eva.12178/full</a:t>
            </a:r>
          </a:p>
        </p:txBody>
      </p:sp>
    </p:spTree>
    <p:extLst>
      <p:ext uri="{BB962C8B-B14F-4D97-AF65-F5344CB8AC3E}">
        <p14:creationId xmlns:p14="http://schemas.microsoft.com/office/powerpoint/2010/main" val="279021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Overview</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6063880"/>
            <a:ext cx="853244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A6A6A6"/>
                </a:solidFill>
                <a:effectLst/>
                <a:uLnTx/>
                <a:uFillTx/>
                <a:latin typeface="Calibri"/>
                <a:ea typeface="+mn-ea"/>
                <a:cs typeface="+mn-cs"/>
              </a:rPr>
              <a:t>Ekblom</a:t>
            </a:r>
            <a:r>
              <a:rPr kumimoji="0" lang="en-US" sz="1800" b="0" i="0" u="none" strike="noStrike" kern="1200" cap="none" spc="0" normalizeH="0" baseline="0" noProof="0" dirty="0">
                <a:ln>
                  <a:noFill/>
                </a:ln>
                <a:solidFill>
                  <a:srgbClr val="A6A6A6"/>
                </a:solidFill>
                <a:effectLst/>
                <a:uLnTx/>
                <a:uFillTx/>
                <a:latin typeface="Calibri"/>
                <a:ea typeface="+mn-ea"/>
                <a:cs typeface="+mn-cs"/>
              </a:rPr>
              <a:t> &amp; Wolf, 2014.  http://</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onlinelibrary.wiley.com</a:t>
            </a:r>
            <a:r>
              <a:rPr kumimoji="0" lang="en-US" sz="1800" b="0" i="0" u="none" strike="noStrike" kern="1200" cap="none" spc="0" normalizeH="0" baseline="0" noProof="0" dirty="0">
                <a:ln>
                  <a:noFill/>
                </a:ln>
                <a:solidFill>
                  <a:srgbClr val="A6A6A6"/>
                </a:solidFill>
                <a:effectLst/>
                <a:uLnTx/>
                <a:uFillTx/>
                <a:latin typeface="Calibri"/>
                <a:ea typeface="+mn-ea"/>
                <a:cs typeface="+mn-cs"/>
              </a:rPr>
              <a:t>/</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doi</a:t>
            </a:r>
            <a:r>
              <a:rPr kumimoji="0" lang="en-US" sz="1800" b="0" i="0" u="none" strike="noStrike" kern="1200" cap="none" spc="0" normalizeH="0" baseline="0" noProof="0" dirty="0">
                <a:ln>
                  <a:noFill/>
                </a:ln>
                <a:solidFill>
                  <a:srgbClr val="A6A6A6"/>
                </a:solidFill>
                <a:effectLst/>
                <a:uLnTx/>
                <a:uFillTx/>
                <a:latin typeface="Calibri"/>
                <a:ea typeface="+mn-ea"/>
                <a:cs typeface="+mn-cs"/>
              </a:rPr>
              <a:t>/10.1111/eva.12178/full</a:t>
            </a:r>
          </a:p>
        </p:txBody>
      </p:sp>
      <p:grpSp>
        <p:nvGrpSpPr>
          <p:cNvPr id="20" name="Group 19"/>
          <p:cNvGrpSpPr/>
          <p:nvPr/>
        </p:nvGrpSpPr>
        <p:grpSpPr>
          <a:xfrm>
            <a:off x="1142171" y="1864741"/>
            <a:ext cx="7164288" cy="1765517"/>
            <a:chOff x="1142171" y="1864741"/>
            <a:chExt cx="7164288" cy="1765517"/>
          </a:xfrm>
        </p:grpSpPr>
        <p:pic>
          <p:nvPicPr>
            <p:cNvPr id="11" name="Picture 10" descr="Screen Shot 2015-09-06 at 12.07.26 PM.png"/>
            <p:cNvPicPr>
              <a:picLocks noChangeAspect="1"/>
            </p:cNvPicPr>
            <p:nvPr/>
          </p:nvPicPr>
          <p:blipFill rotWithShape="1">
            <a:blip r:embed="rId2">
              <a:extLst>
                <a:ext uri="{28A0092B-C50C-407E-A947-70E740481C1C}">
                  <a14:useLocalDpi xmlns:a14="http://schemas.microsoft.com/office/drawing/2010/main" val="0"/>
                </a:ext>
              </a:extLst>
            </a:blip>
            <a:srcRect b="61128"/>
            <a:stretch/>
          </p:blipFill>
          <p:spPr>
            <a:xfrm>
              <a:off x="1142171" y="1864741"/>
              <a:ext cx="7164288" cy="1636268"/>
            </a:xfrm>
            <a:prstGeom prst="rect">
              <a:avLst/>
            </a:prstGeom>
          </p:spPr>
        </p:pic>
        <p:sp>
          <p:nvSpPr>
            <p:cNvPr id="19" name="Rounded Rectangle 18"/>
            <p:cNvSpPr/>
            <p:nvPr/>
          </p:nvSpPr>
          <p:spPr>
            <a:xfrm>
              <a:off x="2555776" y="3270218"/>
              <a:ext cx="4896544" cy="360040"/>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8" name="Picture 17" descr="Screen Shot 2015-09-06 at 12.07.26 PM.png"/>
          <p:cNvPicPr>
            <a:picLocks noChangeAspect="1"/>
          </p:cNvPicPr>
          <p:nvPr/>
        </p:nvPicPr>
        <p:blipFill rotWithShape="1">
          <a:blip r:embed="rId2">
            <a:extLst>
              <a:ext uri="{28A0092B-C50C-407E-A947-70E740481C1C}">
                <a14:useLocalDpi xmlns:a14="http://schemas.microsoft.com/office/drawing/2010/main" val="0"/>
              </a:ext>
            </a:extLst>
          </a:blip>
          <a:srcRect t="33551"/>
          <a:stretch/>
        </p:blipFill>
        <p:spPr>
          <a:xfrm>
            <a:off x="1140369" y="3272747"/>
            <a:ext cx="7164288" cy="2797033"/>
          </a:xfrm>
          <a:prstGeom prst="rect">
            <a:avLst/>
          </a:prstGeom>
        </p:spPr>
      </p:pic>
      <p:sp>
        <p:nvSpPr>
          <p:cNvPr id="23" name="Rectangle 22"/>
          <p:cNvSpPr/>
          <p:nvPr/>
        </p:nvSpPr>
        <p:spPr>
          <a:xfrm>
            <a:off x="3203848" y="4005064"/>
            <a:ext cx="2736304" cy="432048"/>
          </a:xfrm>
          <a:prstGeom prst="rect">
            <a:avLst/>
          </a:prstGeom>
          <a:gradFill flip="none" rotWithShape="1">
            <a:gsLst>
              <a:gs pos="0">
                <a:schemeClr val="accent3">
                  <a:tint val="100000"/>
                  <a:shade val="70000"/>
                  <a:satMod val="150000"/>
                  <a:alpha val="38000"/>
                </a:schemeClr>
              </a:gs>
              <a:gs pos="100000">
                <a:schemeClr val="accent3">
                  <a:tint val="95000"/>
                  <a:satMod val="150000"/>
                  <a:alpha val="3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23"/>
          <p:cNvSpPr/>
          <p:nvPr/>
        </p:nvSpPr>
        <p:spPr>
          <a:xfrm>
            <a:off x="3491880" y="4589512"/>
            <a:ext cx="2232248" cy="639688"/>
          </a:xfrm>
          <a:prstGeom prst="rect">
            <a:avLst/>
          </a:prstGeom>
          <a:gradFill flip="none" rotWithShape="1">
            <a:gsLst>
              <a:gs pos="0">
                <a:schemeClr val="accent3">
                  <a:tint val="100000"/>
                  <a:shade val="70000"/>
                  <a:satMod val="150000"/>
                  <a:alpha val="38000"/>
                </a:schemeClr>
              </a:gs>
              <a:gs pos="100000">
                <a:schemeClr val="accent3">
                  <a:tint val="95000"/>
                  <a:satMod val="150000"/>
                  <a:alpha val="3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Rectangle 24"/>
          <p:cNvSpPr/>
          <p:nvPr/>
        </p:nvSpPr>
        <p:spPr>
          <a:xfrm>
            <a:off x="3707904" y="5589240"/>
            <a:ext cx="1152128" cy="360040"/>
          </a:xfrm>
          <a:prstGeom prst="rect">
            <a:avLst/>
          </a:prstGeom>
          <a:gradFill flip="none" rotWithShape="1">
            <a:gsLst>
              <a:gs pos="0">
                <a:schemeClr val="accent3">
                  <a:tint val="100000"/>
                  <a:shade val="70000"/>
                  <a:satMod val="150000"/>
                  <a:alpha val="38000"/>
                </a:schemeClr>
              </a:gs>
              <a:gs pos="100000">
                <a:schemeClr val="accent3">
                  <a:tint val="95000"/>
                  <a:satMod val="150000"/>
                  <a:alpha val="3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032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Overview</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4" name="Picture 3" descr="Screen Shot 2015-09-06 at 12.07.38 PM.png"/>
          <p:cNvPicPr>
            <a:picLocks noChangeAspect="1"/>
          </p:cNvPicPr>
          <p:nvPr/>
        </p:nvPicPr>
        <p:blipFill rotWithShape="1">
          <a:blip r:embed="rId2">
            <a:extLst>
              <a:ext uri="{28A0092B-C50C-407E-A947-70E740481C1C}">
                <a14:useLocalDpi xmlns:a14="http://schemas.microsoft.com/office/drawing/2010/main" val="0"/>
              </a:ext>
            </a:extLst>
          </a:blip>
          <a:srcRect t="1691"/>
          <a:stretch/>
        </p:blipFill>
        <p:spPr>
          <a:xfrm>
            <a:off x="0" y="2394750"/>
            <a:ext cx="9144000" cy="2665432"/>
          </a:xfrm>
          <a:prstGeom prst="rect">
            <a:avLst/>
          </a:prstGeom>
        </p:spPr>
      </p:pic>
      <p:sp>
        <p:nvSpPr>
          <p:cNvPr id="8" name="Rectangle 7"/>
          <p:cNvSpPr/>
          <p:nvPr/>
        </p:nvSpPr>
        <p:spPr>
          <a:xfrm>
            <a:off x="0" y="6063880"/>
            <a:ext cx="853244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A6A6A6"/>
                </a:solidFill>
                <a:effectLst/>
                <a:uLnTx/>
                <a:uFillTx/>
                <a:latin typeface="Calibri"/>
                <a:ea typeface="+mn-ea"/>
                <a:cs typeface="+mn-cs"/>
              </a:rPr>
              <a:t>Ekblom</a:t>
            </a:r>
            <a:r>
              <a:rPr kumimoji="0" lang="en-US" sz="1800" b="0" i="0" u="none" strike="noStrike" kern="1200" cap="none" spc="0" normalizeH="0" baseline="0" noProof="0" dirty="0">
                <a:ln>
                  <a:noFill/>
                </a:ln>
                <a:solidFill>
                  <a:srgbClr val="A6A6A6"/>
                </a:solidFill>
                <a:effectLst/>
                <a:uLnTx/>
                <a:uFillTx/>
                <a:latin typeface="Calibri"/>
                <a:ea typeface="+mn-ea"/>
                <a:cs typeface="+mn-cs"/>
              </a:rPr>
              <a:t> &amp; Wolf, 2014.  http://</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onlinelibrary.wiley.com</a:t>
            </a:r>
            <a:r>
              <a:rPr kumimoji="0" lang="en-US" sz="1800" b="0" i="0" u="none" strike="noStrike" kern="1200" cap="none" spc="0" normalizeH="0" baseline="0" noProof="0" dirty="0">
                <a:ln>
                  <a:noFill/>
                </a:ln>
                <a:solidFill>
                  <a:srgbClr val="A6A6A6"/>
                </a:solidFill>
                <a:effectLst/>
                <a:uLnTx/>
                <a:uFillTx/>
                <a:latin typeface="Calibri"/>
                <a:ea typeface="+mn-ea"/>
                <a:cs typeface="+mn-cs"/>
              </a:rPr>
              <a:t>/</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doi</a:t>
            </a:r>
            <a:r>
              <a:rPr kumimoji="0" lang="en-US" sz="1800" b="0" i="0" u="none" strike="noStrike" kern="1200" cap="none" spc="0" normalizeH="0" baseline="0" noProof="0" dirty="0">
                <a:ln>
                  <a:noFill/>
                </a:ln>
                <a:solidFill>
                  <a:srgbClr val="A6A6A6"/>
                </a:solidFill>
                <a:effectLst/>
                <a:uLnTx/>
                <a:uFillTx/>
                <a:latin typeface="Calibri"/>
                <a:ea typeface="+mn-ea"/>
                <a:cs typeface="+mn-cs"/>
              </a:rPr>
              <a:t>/10.1111/eva.12178/full</a:t>
            </a:r>
          </a:p>
        </p:txBody>
      </p:sp>
    </p:spTree>
    <p:extLst>
      <p:ext uri="{BB962C8B-B14F-4D97-AF65-F5344CB8AC3E}">
        <p14:creationId xmlns:p14="http://schemas.microsoft.com/office/powerpoint/2010/main" val="123305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Wet-lab</a:t>
            </a:r>
            <a:r>
              <a:rPr lang="es-ES" dirty="0"/>
              <a:t> </a:t>
            </a:r>
            <a:r>
              <a:rPr lang="es-ES" dirty="0" err="1"/>
              <a:t>Effort</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6063880"/>
            <a:ext cx="853244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A6A6A6"/>
                </a:solidFill>
                <a:effectLst/>
                <a:uLnTx/>
                <a:uFillTx/>
                <a:latin typeface="Calibri"/>
                <a:ea typeface="+mn-ea"/>
                <a:cs typeface="+mn-cs"/>
              </a:rPr>
              <a:t>Ekblom</a:t>
            </a:r>
            <a:r>
              <a:rPr kumimoji="0" lang="en-US" sz="1800" b="0" i="0" u="none" strike="noStrike" kern="1200" cap="none" spc="0" normalizeH="0" baseline="0" noProof="0" dirty="0">
                <a:ln>
                  <a:noFill/>
                </a:ln>
                <a:solidFill>
                  <a:srgbClr val="A6A6A6"/>
                </a:solidFill>
                <a:effectLst/>
                <a:uLnTx/>
                <a:uFillTx/>
                <a:latin typeface="Calibri"/>
                <a:ea typeface="+mn-ea"/>
                <a:cs typeface="+mn-cs"/>
              </a:rPr>
              <a:t> &amp; Wolf, 2014.  http://</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onlinelibrary.wiley.com</a:t>
            </a:r>
            <a:r>
              <a:rPr kumimoji="0" lang="en-US" sz="1800" b="0" i="0" u="none" strike="noStrike" kern="1200" cap="none" spc="0" normalizeH="0" baseline="0" noProof="0" dirty="0">
                <a:ln>
                  <a:noFill/>
                </a:ln>
                <a:solidFill>
                  <a:srgbClr val="A6A6A6"/>
                </a:solidFill>
                <a:effectLst/>
                <a:uLnTx/>
                <a:uFillTx/>
                <a:latin typeface="Calibri"/>
                <a:ea typeface="+mn-ea"/>
                <a:cs typeface="+mn-cs"/>
              </a:rPr>
              <a:t>/</a:t>
            </a:r>
            <a:r>
              <a:rPr kumimoji="0" lang="en-US" sz="1800" b="0" i="0" u="none" strike="noStrike" kern="1200" cap="none" spc="0" normalizeH="0" baseline="0" noProof="0" dirty="0" err="1">
                <a:ln>
                  <a:noFill/>
                </a:ln>
                <a:solidFill>
                  <a:srgbClr val="A6A6A6"/>
                </a:solidFill>
                <a:effectLst/>
                <a:uLnTx/>
                <a:uFillTx/>
                <a:latin typeface="Calibri"/>
                <a:ea typeface="+mn-ea"/>
                <a:cs typeface="+mn-cs"/>
              </a:rPr>
              <a:t>doi</a:t>
            </a:r>
            <a:r>
              <a:rPr kumimoji="0" lang="en-US" sz="1800" b="0" i="0" u="none" strike="noStrike" kern="1200" cap="none" spc="0" normalizeH="0" baseline="0" noProof="0" dirty="0">
                <a:ln>
                  <a:noFill/>
                </a:ln>
                <a:solidFill>
                  <a:srgbClr val="A6A6A6"/>
                </a:solidFill>
                <a:effectLst/>
                <a:uLnTx/>
                <a:uFillTx/>
                <a:latin typeface="Calibri"/>
                <a:ea typeface="+mn-ea"/>
                <a:cs typeface="+mn-cs"/>
              </a:rPr>
              <a:t>/10.1111/eva.12178/full</a:t>
            </a:r>
          </a:p>
        </p:txBody>
      </p:sp>
      <p:grpSp>
        <p:nvGrpSpPr>
          <p:cNvPr id="20" name="Group 19"/>
          <p:cNvGrpSpPr/>
          <p:nvPr/>
        </p:nvGrpSpPr>
        <p:grpSpPr>
          <a:xfrm>
            <a:off x="755576" y="1900642"/>
            <a:ext cx="7164288" cy="1765517"/>
            <a:chOff x="1142171" y="1864741"/>
            <a:chExt cx="7164288" cy="1765517"/>
          </a:xfrm>
        </p:grpSpPr>
        <p:pic>
          <p:nvPicPr>
            <p:cNvPr id="11" name="Picture 10" descr="Screen Shot 2015-09-06 at 12.07.26 PM.png"/>
            <p:cNvPicPr>
              <a:picLocks noChangeAspect="1"/>
            </p:cNvPicPr>
            <p:nvPr/>
          </p:nvPicPr>
          <p:blipFill rotWithShape="1">
            <a:blip r:embed="rId2">
              <a:extLst>
                <a:ext uri="{28A0092B-C50C-407E-A947-70E740481C1C}">
                  <a14:useLocalDpi xmlns:a14="http://schemas.microsoft.com/office/drawing/2010/main" val="0"/>
                </a:ext>
              </a:extLst>
            </a:blip>
            <a:srcRect b="61128"/>
            <a:stretch/>
          </p:blipFill>
          <p:spPr>
            <a:xfrm>
              <a:off x="1142171" y="1864741"/>
              <a:ext cx="7164288" cy="1636268"/>
            </a:xfrm>
            <a:prstGeom prst="rect">
              <a:avLst/>
            </a:prstGeom>
          </p:spPr>
        </p:pic>
        <p:sp>
          <p:nvSpPr>
            <p:cNvPr id="19" name="Rounded Rectangle 18"/>
            <p:cNvSpPr/>
            <p:nvPr/>
          </p:nvSpPr>
          <p:spPr>
            <a:xfrm>
              <a:off x="2555776" y="3270218"/>
              <a:ext cx="4896544" cy="360040"/>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p:cNvSpPr txBox="1"/>
          <p:nvPr/>
        </p:nvSpPr>
        <p:spPr>
          <a:xfrm>
            <a:off x="0" y="3934175"/>
            <a:ext cx="91440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How much data to generate?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How many reads do I need?</a:t>
            </a:r>
          </a:p>
        </p:txBody>
      </p:sp>
    </p:spTree>
    <p:extLst>
      <p:ext uri="{BB962C8B-B14F-4D97-AF65-F5344CB8AC3E}">
        <p14:creationId xmlns:p14="http://schemas.microsoft.com/office/powerpoint/2010/main" val="2932994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Wet-lab</a:t>
            </a:r>
            <a:r>
              <a:rPr lang="es-ES" dirty="0"/>
              <a:t> </a:t>
            </a:r>
            <a:r>
              <a:rPr lang="es-ES" dirty="0" err="1"/>
              <a:t>Effort</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6063880"/>
            <a:ext cx="853244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Sims et al, 2014. http://</a:t>
            </a:r>
            <a:r>
              <a:rPr kumimoji="0" lang="en-US" sz="1800" b="0" i="0" u="none" strike="noStrike" kern="1200" cap="none" spc="0" normalizeH="0" baseline="0" noProof="0" dirty="0" err="1">
                <a:ln>
                  <a:noFill/>
                </a:ln>
                <a:solidFill>
                  <a:prstClr val="white">
                    <a:lumMod val="65000"/>
                  </a:prstClr>
                </a:solidFill>
                <a:effectLst/>
                <a:uLnTx/>
                <a:uFillTx/>
                <a:latin typeface="Calibri"/>
                <a:ea typeface="+mn-ea"/>
                <a:cs typeface="+mn-cs"/>
              </a:rPr>
              <a:t>www.nature.com</a:t>
            </a: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lumMod val="65000"/>
                  </a:prstClr>
                </a:solidFill>
                <a:effectLst/>
                <a:uLnTx/>
                <a:uFillTx/>
                <a:latin typeface="Calibri"/>
                <a:ea typeface="+mn-ea"/>
                <a:cs typeface="+mn-cs"/>
              </a:rPr>
              <a:t>nrg</a:t>
            </a: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/journal/v15/n2/full/nrg3642.html</a:t>
            </a:r>
          </a:p>
        </p:txBody>
      </p:sp>
      <p:sp>
        <p:nvSpPr>
          <p:cNvPr id="3" name="TextBox 2"/>
          <p:cNvSpPr txBox="1"/>
          <p:nvPr/>
        </p:nvSpPr>
        <p:spPr>
          <a:xfrm>
            <a:off x="-28225" y="1772816"/>
            <a:ext cx="91440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How much data to generate?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How many reads do I need?</a:t>
            </a:r>
          </a:p>
        </p:txBody>
      </p:sp>
      <p:sp>
        <p:nvSpPr>
          <p:cNvPr id="5" name="TextBox 4"/>
          <p:cNvSpPr txBox="1"/>
          <p:nvPr/>
        </p:nvSpPr>
        <p:spPr>
          <a:xfrm>
            <a:off x="637328" y="3290501"/>
            <a:ext cx="806906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goal: generate robust scientific findings with the lowest sequencing cost </a:t>
            </a:r>
          </a:p>
        </p:txBody>
      </p:sp>
      <p:sp>
        <p:nvSpPr>
          <p:cNvPr id="8" name="TextBox 7"/>
          <p:cNvSpPr txBox="1"/>
          <p:nvPr/>
        </p:nvSpPr>
        <p:spPr>
          <a:xfrm>
            <a:off x="3491880" y="4077072"/>
            <a:ext cx="2336948"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Coverage!</a:t>
            </a:r>
          </a:p>
        </p:txBody>
      </p:sp>
      <p:sp>
        <p:nvSpPr>
          <p:cNvPr id="9" name="TextBox 8"/>
          <p:cNvSpPr txBox="1"/>
          <p:nvPr/>
        </p:nvSpPr>
        <p:spPr>
          <a:xfrm>
            <a:off x="1979712" y="5013176"/>
            <a:ext cx="5449404"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a:ea typeface="+mn-ea"/>
                <a:cs typeface="+mn-cs"/>
              </a:rPr>
              <a:t>What is coverage?</a:t>
            </a:r>
          </a:p>
        </p:txBody>
      </p:sp>
    </p:spTree>
    <p:extLst>
      <p:ext uri="{BB962C8B-B14F-4D97-AF65-F5344CB8AC3E}">
        <p14:creationId xmlns:p14="http://schemas.microsoft.com/office/powerpoint/2010/main" val="48016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Concepts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6063880"/>
            <a:ext cx="853244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Sims et al, 2014. http://</a:t>
            </a:r>
            <a:r>
              <a:rPr kumimoji="0" lang="en-US" sz="1800" b="0" i="0" u="none" strike="noStrike" kern="1200" cap="none" spc="0" normalizeH="0" baseline="0" noProof="0" dirty="0" err="1">
                <a:ln>
                  <a:noFill/>
                </a:ln>
                <a:solidFill>
                  <a:prstClr val="white">
                    <a:lumMod val="65000"/>
                  </a:prstClr>
                </a:solidFill>
                <a:effectLst/>
                <a:uLnTx/>
                <a:uFillTx/>
                <a:latin typeface="Calibri"/>
                <a:ea typeface="+mn-ea"/>
                <a:cs typeface="+mn-cs"/>
              </a:rPr>
              <a:t>www.nature.com</a:t>
            </a: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lumMod val="65000"/>
                  </a:prstClr>
                </a:solidFill>
                <a:effectLst/>
                <a:uLnTx/>
                <a:uFillTx/>
                <a:latin typeface="Calibri"/>
                <a:ea typeface="+mn-ea"/>
                <a:cs typeface="+mn-cs"/>
              </a:rPr>
              <a:t>nrg</a:t>
            </a:r>
            <a:r>
              <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rPr>
              <a:t>/journal/v15/n2/full/nrg3642.html</a:t>
            </a:r>
          </a:p>
        </p:txBody>
      </p:sp>
      <p:sp>
        <p:nvSpPr>
          <p:cNvPr id="8" name="TextBox 7"/>
          <p:cNvSpPr txBox="1"/>
          <p:nvPr/>
        </p:nvSpPr>
        <p:spPr>
          <a:xfrm>
            <a:off x="3491880" y="1916832"/>
            <a:ext cx="2336948"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Coverage!</a:t>
            </a:r>
          </a:p>
        </p:txBody>
      </p:sp>
      <p:sp>
        <p:nvSpPr>
          <p:cNvPr id="4" name="Rectangle 3"/>
          <p:cNvSpPr/>
          <p:nvPr/>
        </p:nvSpPr>
        <p:spPr>
          <a:xfrm>
            <a:off x="284163" y="2678356"/>
            <a:ext cx="8464301" cy="120032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expected coverage is the </a:t>
            </a:r>
            <a:r>
              <a:rPr kumimoji="0" lang="en-US" sz="1800" b="1" i="0" u="none" strike="noStrike" kern="1200" cap="none" spc="0" normalizeH="0" baseline="0" noProof="0" dirty="0">
                <a:ln>
                  <a:noFill/>
                </a:ln>
                <a:solidFill>
                  <a:prstClr val="black"/>
                </a:solidFill>
                <a:effectLst/>
                <a:uLnTx/>
                <a:uFillTx/>
                <a:latin typeface="Calibri"/>
                <a:ea typeface="+mn-ea"/>
                <a:cs typeface="+mn-cs"/>
              </a:rPr>
              <a:t>average number of times that each nucleotide is expected to be sequenced</a:t>
            </a:r>
            <a:r>
              <a:rPr kumimoji="0" lang="en-US" sz="1800" b="0" i="0" u="none" strike="noStrike" kern="1200" cap="none" spc="0" normalizeH="0" baseline="0" noProof="0" dirty="0">
                <a:ln>
                  <a:noFill/>
                </a:ln>
                <a:solidFill>
                  <a:prstClr val="black"/>
                </a:solidFill>
                <a:effectLst/>
                <a:uLnTx/>
                <a:uFillTx/>
                <a:latin typeface="Calibri"/>
                <a:ea typeface="+mn-ea"/>
                <a:cs typeface="+mn-cs"/>
              </a:rPr>
              <a:t> given a certain number of reads of a given length and the assumption that reads are </a:t>
            </a:r>
            <a:r>
              <a:rPr kumimoji="0" lang="en-US" sz="1800" b="1" i="0" u="none" strike="noStrike" kern="1200" cap="none" spc="0" normalizeH="0" baseline="0" noProof="0" dirty="0">
                <a:ln>
                  <a:noFill/>
                </a:ln>
                <a:solidFill>
                  <a:prstClr val="black"/>
                </a:solidFill>
                <a:effectLst/>
                <a:uLnTx/>
                <a:uFillTx/>
                <a:latin typeface="Calibri"/>
                <a:ea typeface="+mn-ea"/>
                <a:cs typeface="+mn-cs"/>
              </a:rPr>
              <a:t>randomly</a:t>
            </a:r>
            <a:r>
              <a:rPr kumimoji="0" lang="en-US" sz="1800" b="0" i="0" u="none" strike="noStrike" kern="1200" cap="none" spc="0" normalizeH="0" baseline="0" noProof="0" dirty="0">
                <a:ln>
                  <a:noFill/>
                </a:ln>
                <a:solidFill>
                  <a:prstClr val="black"/>
                </a:solidFill>
                <a:effectLst/>
                <a:uLnTx/>
                <a:uFillTx/>
                <a:latin typeface="Calibri"/>
                <a:ea typeface="+mn-ea"/>
                <a:cs typeface="+mn-cs"/>
              </a:rPr>
              <a:t> distributed across an idealized genome”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Also called depth or depth of coverage</a:t>
            </a:r>
          </a:p>
        </p:txBody>
      </p:sp>
      <p:sp>
        <p:nvSpPr>
          <p:cNvPr id="7" name="Rectangle 6"/>
          <p:cNvSpPr/>
          <p:nvPr/>
        </p:nvSpPr>
        <p:spPr>
          <a:xfrm>
            <a:off x="0" y="4941168"/>
            <a:ext cx="9144000" cy="3600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Genome sequence</a:t>
            </a:r>
          </a:p>
        </p:txBody>
      </p:sp>
      <p:grpSp>
        <p:nvGrpSpPr>
          <p:cNvPr id="52" name="Group 51"/>
          <p:cNvGrpSpPr/>
          <p:nvPr/>
        </p:nvGrpSpPr>
        <p:grpSpPr>
          <a:xfrm>
            <a:off x="467544" y="4136457"/>
            <a:ext cx="8676456" cy="753202"/>
            <a:chOff x="467544" y="4136457"/>
            <a:chExt cx="8676456" cy="753202"/>
          </a:xfrm>
        </p:grpSpPr>
        <p:sp>
          <p:nvSpPr>
            <p:cNvPr id="11" name="Rectangle 10"/>
            <p:cNvSpPr/>
            <p:nvPr/>
          </p:nvSpPr>
          <p:spPr>
            <a:xfrm>
              <a:off x="467544" y="474278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p:cNvSpPr/>
            <p:nvPr/>
          </p:nvSpPr>
          <p:spPr>
            <a:xfrm>
              <a:off x="847266"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379388" y="4733528"/>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1759110"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1364283" y="4335095"/>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499507" y="4335095"/>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894170" y="4136457"/>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2276128" y="4733528"/>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2655850"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2240011" y="4335095"/>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3151856" y="4733274"/>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3531578"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4716016" y="474278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5627861" y="4745643"/>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6732240" y="4733274"/>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6125195"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739888" y="4733528"/>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8651733" y="4722609"/>
              <a:ext cx="492267"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8119610"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7111962" y="4539002"/>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7644084" y="4335095"/>
              <a:ext cx="759445" cy="14401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3" name="Group 52"/>
          <p:cNvGrpSpPr/>
          <p:nvPr/>
        </p:nvGrpSpPr>
        <p:grpSpPr>
          <a:xfrm>
            <a:off x="0" y="4002529"/>
            <a:ext cx="8417522" cy="1740255"/>
            <a:chOff x="0" y="4002529"/>
            <a:chExt cx="8417522" cy="1740255"/>
          </a:xfrm>
        </p:grpSpPr>
        <p:sp>
          <p:nvSpPr>
            <p:cNvPr id="10" name="TextBox 9"/>
            <p:cNvSpPr txBox="1"/>
            <p:nvPr/>
          </p:nvSpPr>
          <p:spPr>
            <a:xfrm>
              <a:off x="0" y="5229200"/>
              <a:ext cx="106313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Coverage</a:t>
              </a:r>
            </a:p>
          </p:txBody>
        </p:sp>
        <p:grpSp>
          <p:nvGrpSpPr>
            <p:cNvPr id="51" name="Group 50"/>
            <p:cNvGrpSpPr/>
            <p:nvPr/>
          </p:nvGrpSpPr>
          <p:grpSpPr>
            <a:xfrm>
              <a:off x="1331183" y="4002529"/>
              <a:ext cx="7086339" cy="1740255"/>
              <a:chOff x="1331183" y="4002529"/>
              <a:chExt cx="7086339" cy="1740255"/>
            </a:xfrm>
          </p:grpSpPr>
          <p:cxnSp>
            <p:nvCxnSpPr>
              <p:cNvPr id="35" name="Straight Arrow Connector 34"/>
              <p:cNvCxnSpPr/>
              <p:nvPr/>
            </p:nvCxnSpPr>
            <p:spPr>
              <a:xfrm>
                <a:off x="1475656" y="4005064"/>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411760" y="4002529"/>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707904" y="4005064"/>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99992" y="4022702"/>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828828" y="4025563"/>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308304" y="4002529"/>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8266692" y="4005064"/>
                <a:ext cx="0" cy="14401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331183" y="535851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4</a:t>
                </a:r>
              </a:p>
            </p:txBody>
          </p:sp>
          <p:sp>
            <p:nvSpPr>
              <p:cNvPr id="45" name="TextBox 44"/>
              <p:cNvSpPr txBox="1"/>
              <p:nvPr/>
            </p:nvSpPr>
            <p:spPr>
              <a:xfrm>
                <a:off x="2276128" y="537345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a:t>
                </a:r>
              </a:p>
            </p:txBody>
          </p:sp>
          <p:sp>
            <p:nvSpPr>
              <p:cNvPr id="46" name="TextBox 45"/>
              <p:cNvSpPr txBox="1"/>
              <p:nvPr/>
            </p:nvSpPr>
            <p:spPr>
              <a:xfrm>
                <a:off x="3557074" y="537345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2</a:t>
                </a:r>
              </a:p>
            </p:txBody>
          </p:sp>
          <p:sp>
            <p:nvSpPr>
              <p:cNvPr id="47" name="TextBox 46"/>
              <p:cNvSpPr txBox="1"/>
              <p:nvPr/>
            </p:nvSpPr>
            <p:spPr>
              <a:xfrm>
                <a:off x="4349162" y="535851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a:t>
                </a:r>
              </a:p>
            </p:txBody>
          </p:sp>
          <p:sp>
            <p:nvSpPr>
              <p:cNvPr id="48" name="TextBox 47"/>
              <p:cNvSpPr txBox="1"/>
              <p:nvPr/>
            </p:nvSpPr>
            <p:spPr>
              <a:xfrm>
                <a:off x="5677998" y="535851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1</a:t>
                </a:r>
              </a:p>
            </p:txBody>
          </p:sp>
          <p:sp>
            <p:nvSpPr>
              <p:cNvPr id="49" name="TextBox 48"/>
              <p:cNvSpPr txBox="1"/>
              <p:nvPr/>
            </p:nvSpPr>
            <p:spPr>
              <a:xfrm>
                <a:off x="7157474" y="535851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2</a:t>
                </a:r>
              </a:p>
            </p:txBody>
          </p:sp>
          <p:sp>
            <p:nvSpPr>
              <p:cNvPr id="50" name="TextBox 49"/>
              <p:cNvSpPr txBox="1"/>
              <p:nvPr/>
            </p:nvSpPr>
            <p:spPr>
              <a:xfrm>
                <a:off x="8115862" y="537345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a:t>
                </a:r>
              </a:p>
            </p:txBody>
          </p:sp>
        </p:grpSp>
      </p:grpSp>
    </p:spTree>
    <p:extLst>
      <p:ext uri="{BB962C8B-B14F-4D97-AF65-F5344CB8AC3E}">
        <p14:creationId xmlns:p14="http://schemas.microsoft.com/office/powerpoint/2010/main" val="41790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blinds(horizontal)">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blinds(horizontal)">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D69AD-FF93-514D-8643-E90662F15C84}"/>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C2F8ED-7656-1248-B66A-4FB980154EF5}"/>
              </a:ext>
            </a:extLst>
          </p:cNvPr>
          <p:cNvSpPr txBox="1"/>
          <p:nvPr/>
        </p:nvSpPr>
        <p:spPr>
          <a:xfrm>
            <a:off x="343117" y="332656"/>
            <a:ext cx="8457765" cy="830997"/>
          </a:xfrm>
          <a:prstGeom prst="rect">
            <a:avLst/>
          </a:prstGeom>
          <a:noFill/>
        </p:spPr>
        <p:txBody>
          <a:bodyPr wrap="none" rtlCol="0">
            <a:spAutoFit/>
          </a:bodyPr>
          <a:lstStyle/>
          <a:p>
            <a:r>
              <a:rPr lang="en-US" sz="4800" b="1" dirty="0" err="1">
                <a:solidFill>
                  <a:schemeClr val="bg1"/>
                </a:solidFill>
              </a:rPr>
              <a:t>Minicurso</a:t>
            </a:r>
            <a:r>
              <a:rPr lang="en-US" sz="4800" b="1" dirty="0">
                <a:solidFill>
                  <a:schemeClr val="bg1"/>
                </a:solidFill>
              </a:rPr>
              <a:t> </a:t>
            </a:r>
            <a:r>
              <a:rPr lang="en-US" sz="4800" b="1" dirty="0" err="1">
                <a:solidFill>
                  <a:schemeClr val="bg1"/>
                </a:solidFill>
              </a:rPr>
              <a:t>Bioinformática</a:t>
            </a:r>
            <a:endParaRPr lang="en-US" sz="4800" b="1" dirty="0">
              <a:solidFill>
                <a:schemeClr val="bg1"/>
              </a:solidFill>
            </a:endParaRPr>
          </a:p>
        </p:txBody>
      </p:sp>
      <p:sp>
        <p:nvSpPr>
          <p:cNvPr id="2" name="TextBox 1">
            <a:extLst>
              <a:ext uri="{FF2B5EF4-FFF2-40B4-BE49-F238E27FC236}">
                <a16:creationId xmlns:a16="http://schemas.microsoft.com/office/drawing/2014/main" id="{DDD3F154-AEFE-1140-887A-C5ADE12BACEA}"/>
              </a:ext>
            </a:extLst>
          </p:cNvPr>
          <p:cNvSpPr txBox="1"/>
          <p:nvPr/>
        </p:nvSpPr>
        <p:spPr>
          <a:xfrm>
            <a:off x="251520" y="1412776"/>
            <a:ext cx="8617129" cy="5078313"/>
          </a:xfrm>
          <a:prstGeom prst="rect">
            <a:avLst/>
          </a:prstGeom>
          <a:noFill/>
        </p:spPr>
        <p:txBody>
          <a:bodyPr wrap="square" rtlCol="0">
            <a:spAutoFit/>
          </a:bodyPr>
          <a:lstStyle/>
          <a:p>
            <a:r>
              <a:rPr lang="en-US" sz="3600" dirty="0">
                <a:solidFill>
                  <a:schemeClr val="bg1">
                    <a:lumMod val="65000"/>
                  </a:schemeClr>
                </a:solidFill>
              </a:rPr>
              <a:t>Part I  - Intro to bioinformatics, main databases and sequence similarity</a:t>
            </a:r>
          </a:p>
          <a:p>
            <a:endParaRPr lang="en-US" sz="3600" dirty="0">
              <a:solidFill>
                <a:schemeClr val="bg1"/>
              </a:solidFill>
            </a:endParaRPr>
          </a:p>
          <a:p>
            <a:r>
              <a:rPr lang="en-US" sz="3600" dirty="0">
                <a:solidFill>
                  <a:schemeClr val="bg1">
                    <a:lumMod val="65000"/>
                  </a:schemeClr>
                </a:solidFill>
              </a:rPr>
              <a:t>Part II – Bioinformatics tools for the identification of organisms using sequence data</a:t>
            </a:r>
          </a:p>
          <a:p>
            <a:endParaRPr lang="en-US" sz="3600" dirty="0">
              <a:solidFill>
                <a:schemeClr val="bg1"/>
              </a:solidFill>
            </a:endParaRPr>
          </a:p>
          <a:p>
            <a:r>
              <a:rPr lang="en-US" sz="3600" dirty="0">
                <a:solidFill>
                  <a:schemeClr val="bg1"/>
                </a:solidFill>
              </a:rPr>
              <a:t>Part III – Bioinformatics applied to genomics</a:t>
            </a:r>
          </a:p>
        </p:txBody>
      </p:sp>
    </p:spTree>
    <p:extLst>
      <p:ext uri="{BB962C8B-B14F-4D97-AF65-F5344CB8AC3E}">
        <p14:creationId xmlns:p14="http://schemas.microsoft.com/office/powerpoint/2010/main" val="30946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4225861" y="1805915"/>
            <a:ext cx="4711219" cy="4429785"/>
            <a:chOff x="4225861" y="1805915"/>
            <a:chExt cx="4711219" cy="4429785"/>
          </a:xfrm>
        </p:grpSpPr>
        <p:pic>
          <p:nvPicPr>
            <p:cNvPr id="63" name="Picture 62"/>
            <p:cNvPicPr>
              <a:picLocks noChangeAspect="1"/>
            </p:cNvPicPr>
            <p:nvPr/>
          </p:nvPicPr>
          <p:blipFill>
            <a:blip r:embed="rId3"/>
            <a:stretch>
              <a:fillRect/>
            </a:stretch>
          </p:blipFill>
          <p:spPr>
            <a:xfrm>
              <a:off x="4225861" y="2878644"/>
              <a:ext cx="4557090" cy="3357056"/>
            </a:xfrm>
            <a:prstGeom prst="rect">
              <a:avLst/>
            </a:prstGeom>
          </p:spPr>
        </p:pic>
        <p:sp>
          <p:nvSpPr>
            <p:cNvPr id="65" name="TextBox 64"/>
            <p:cNvSpPr txBox="1"/>
            <p:nvPr/>
          </p:nvSpPr>
          <p:spPr>
            <a:xfrm>
              <a:off x="4615595" y="1805915"/>
              <a:ext cx="432148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Theoretical coverage according to the Lander-Waterman formula for the human genome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exome</a:t>
              </a:r>
              <a:r>
                <a:rPr kumimoji="0" lang="en-US" sz="1800" b="0" i="0" u="none" strike="noStrike" kern="1200" cap="none" spc="0" normalizeH="0" baseline="0" noProof="0" dirty="0">
                  <a:ln>
                    <a:noFill/>
                  </a:ln>
                  <a:solidFill>
                    <a:prstClr val="black"/>
                  </a:solidFill>
                  <a:effectLst/>
                  <a:uLnTx/>
                  <a:uFillTx/>
                  <a:latin typeface="Calibri"/>
                  <a:ea typeface="+mn-ea"/>
                  <a:cs typeface="+mn-cs"/>
                </a:rPr>
                <a:t> sequencing</a:t>
              </a:r>
            </a:p>
          </p:txBody>
        </p:sp>
      </p:grpSp>
      <p:sp>
        <p:nvSpPr>
          <p:cNvPr id="2" name="Título 1"/>
          <p:cNvSpPr>
            <a:spLocks noGrp="1"/>
          </p:cNvSpPr>
          <p:nvPr>
            <p:ph type="title"/>
          </p:nvPr>
        </p:nvSpPr>
        <p:spPr/>
        <p:txBody>
          <a:bodyPr>
            <a:normAutofit fontScale="90000"/>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Coverage</a:t>
            </a:r>
            <a:r>
              <a:rPr lang="es-ES" dirty="0"/>
              <a:t> </a:t>
            </a:r>
            <a:r>
              <a:rPr lang="es-ES" dirty="0" err="1"/>
              <a:t>Sanger</a:t>
            </a:r>
            <a:r>
              <a:rPr lang="es-ES" dirty="0"/>
              <a:t> vs NGS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5877272"/>
            <a:ext cx="8532440"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Sims et al, 2014. </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4"/>
              </a:rPr>
              <a:t>http://www.nature.com/nrg/journal/v15/n2/full/nrg3642.html</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Lander &amp; Waterman, 1988. </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5"/>
              </a:rPr>
              <a:t>http://www.ncbi.nlm.nih.gov/pubmed/3294162</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6"/>
              </a:rPr>
              <a:t>http://www.illumina.com/documents/products/technotes/technote_coverage_calculation.pdf</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grpSp>
        <p:nvGrpSpPr>
          <p:cNvPr id="64" name="Group 63"/>
          <p:cNvGrpSpPr/>
          <p:nvPr/>
        </p:nvGrpSpPr>
        <p:grpSpPr>
          <a:xfrm>
            <a:off x="2108606" y="1955314"/>
            <a:ext cx="1887330" cy="1050930"/>
            <a:chOff x="1471084" y="1955314"/>
            <a:chExt cx="1887330" cy="1050930"/>
          </a:xfrm>
        </p:grpSpPr>
        <p:sp>
          <p:nvSpPr>
            <p:cNvPr id="5" name="TextBox 4"/>
            <p:cNvSpPr txBox="1"/>
            <p:nvPr/>
          </p:nvSpPr>
          <p:spPr>
            <a:xfrm>
              <a:off x="1471084" y="2324646"/>
              <a:ext cx="8265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Sanger</a:t>
              </a:r>
            </a:p>
          </p:txBody>
        </p:sp>
        <p:sp>
          <p:nvSpPr>
            <p:cNvPr id="9" name="TextBox 8"/>
            <p:cNvSpPr txBox="1"/>
            <p:nvPr/>
          </p:nvSpPr>
          <p:spPr>
            <a:xfrm>
              <a:off x="1576314" y="2636912"/>
              <a:ext cx="606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8-10</a:t>
              </a:r>
            </a:p>
          </p:txBody>
        </p:sp>
        <p:sp>
          <p:nvSpPr>
            <p:cNvPr id="30" name="TextBox 29"/>
            <p:cNvSpPr txBox="1"/>
            <p:nvPr/>
          </p:nvSpPr>
          <p:spPr>
            <a:xfrm>
              <a:off x="1573616" y="1955314"/>
              <a:ext cx="176769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Typical Coverage</a:t>
              </a:r>
            </a:p>
          </p:txBody>
        </p:sp>
        <p:sp>
          <p:nvSpPr>
            <p:cNvPr id="34" name="TextBox 33"/>
            <p:cNvSpPr txBox="1"/>
            <p:nvPr/>
          </p:nvSpPr>
          <p:spPr>
            <a:xfrm>
              <a:off x="2417035" y="2324646"/>
              <a:ext cx="93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Illumina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4" name="TextBox 53"/>
            <p:cNvSpPr txBox="1"/>
            <p:nvPr/>
          </p:nvSpPr>
          <p:spPr>
            <a:xfrm flipH="1">
              <a:off x="2417035" y="2636912"/>
              <a:ext cx="9413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50-100</a:t>
              </a:r>
            </a:p>
          </p:txBody>
        </p:sp>
      </p:grpSp>
      <p:sp>
        <p:nvSpPr>
          <p:cNvPr id="36" name="TextBox 35"/>
          <p:cNvSpPr txBox="1"/>
          <p:nvPr/>
        </p:nvSpPr>
        <p:spPr>
          <a:xfrm>
            <a:off x="146984" y="2082914"/>
            <a:ext cx="1832728"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a:ea typeface="+mn-ea"/>
                <a:cs typeface="+mn-cs"/>
              </a:rPr>
              <a:t>Why?</a:t>
            </a:r>
          </a:p>
        </p:txBody>
      </p:sp>
      <p:grpSp>
        <p:nvGrpSpPr>
          <p:cNvPr id="67" name="Group 66"/>
          <p:cNvGrpSpPr/>
          <p:nvPr/>
        </p:nvGrpSpPr>
        <p:grpSpPr>
          <a:xfrm>
            <a:off x="-36512" y="3212976"/>
            <a:ext cx="4118289" cy="1035390"/>
            <a:chOff x="-36512" y="3573039"/>
            <a:chExt cx="4118289" cy="1035390"/>
          </a:xfrm>
        </p:grpSpPr>
        <p:grpSp>
          <p:nvGrpSpPr>
            <p:cNvPr id="61" name="Group 60"/>
            <p:cNvGrpSpPr/>
            <p:nvPr/>
          </p:nvGrpSpPr>
          <p:grpSpPr>
            <a:xfrm>
              <a:off x="-36512" y="3944470"/>
              <a:ext cx="4118289" cy="663959"/>
              <a:chOff x="448514" y="3981823"/>
              <a:chExt cx="4118289" cy="663959"/>
            </a:xfrm>
          </p:grpSpPr>
          <p:sp>
            <p:nvSpPr>
              <p:cNvPr id="55" name="Rectangle 54"/>
              <p:cNvSpPr/>
              <p:nvPr/>
            </p:nvSpPr>
            <p:spPr>
              <a:xfrm>
                <a:off x="448514" y="4106725"/>
                <a:ext cx="117810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Coverage=</a:t>
                </a:r>
              </a:p>
            </p:txBody>
          </p:sp>
          <p:grpSp>
            <p:nvGrpSpPr>
              <p:cNvPr id="60" name="Group 59"/>
              <p:cNvGrpSpPr/>
              <p:nvPr/>
            </p:nvGrpSpPr>
            <p:grpSpPr>
              <a:xfrm>
                <a:off x="1471084" y="3981823"/>
                <a:ext cx="3095719" cy="663959"/>
                <a:chOff x="119529" y="4019176"/>
                <a:chExt cx="3095719" cy="663959"/>
              </a:xfrm>
            </p:grpSpPr>
            <p:sp>
              <p:nvSpPr>
                <p:cNvPr id="37" name="TextBox 36"/>
                <p:cNvSpPr txBox="1"/>
                <p:nvPr/>
              </p:nvSpPr>
              <p:spPr>
                <a:xfrm>
                  <a:off x="119529" y="4019176"/>
                  <a:ext cx="30957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Read length x Number of reads</a:t>
                  </a:r>
                </a:p>
              </p:txBody>
            </p:sp>
            <p:sp>
              <p:nvSpPr>
                <p:cNvPr id="56" name="TextBox 55"/>
                <p:cNvSpPr txBox="1"/>
                <p:nvPr/>
              </p:nvSpPr>
              <p:spPr>
                <a:xfrm>
                  <a:off x="908768" y="4313803"/>
                  <a:ext cx="138887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Genome size</a:t>
                  </a:r>
                </a:p>
              </p:txBody>
            </p:sp>
            <p:cxnSp>
              <p:nvCxnSpPr>
                <p:cNvPr id="58" name="Straight Connector 57"/>
                <p:cNvCxnSpPr/>
                <p:nvPr/>
              </p:nvCxnSpPr>
              <p:spPr>
                <a:xfrm>
                  <a:off x="179293" y="4358626"/>
                  <a:ext cx="29403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62" name="Rectangle 61"/>
            <p:cNvSpPr/>
            <p:nvPr/>
          </p:nvSpPr>
          <p:spPr>
            <a:xfrm>
              <a:off x="405622" y="3573039"/>
              <a:ext cx="28702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Lander and Waterman, 1988</a:t>
              </a:r>
            </a:p>
          </p:txBody>
        </p:sp>
      </p:grpSp>
      <p:grpSp>
        <p:nvGrpSpPr>
          <p:cNvPr id="71" name="Group 70"/>
          <p:cNvGrpSpPr/>
          <p:nvPr/>
        </p:nvGrpSpPr>
        <p:grpSpPr>
          <a:xfrm>
            <a:off x="-36512" y="4509120"/>
            <a:ext cx="4352499" cy="1398032"/>
            <a:chOff x="-36512" y="4509120"/>
            <a:chExt cx="4352499" cy="1398032"/>
          </a:xfrm>
        </p:grpSpPr>
        <p:sp>
          <p:nvSpPr>
            <p:cNvPr id="68" name="TextBox 67"/>
            <p:cNvSpPr txBox="1"/>
            <p:nvPr/>
          </p:nvSpPr>
          <p:spPr>
            <a:xfrm>
              <a:off x="-36512" y="4509120"/>
              <a:ext cx="43524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Probability that a base is sequenced Y times:</a:t>
              </a:r>
            </a:p>
          </p:txBody>
        </p:sp>
        <p:pic>
          <p:nvPicPr>
            <p:cNvPr id="70" name="Picture 69"/>
            <p:cNvPicPr>
              <a:picLocks noChangeAspect="1"/>
            </p:cNvPicPr>
            <p:nvPr/>
          </p:nvPicPr>
          <p:blipFill rotWithShape="1">
            <a:blip r:embed="rId7"/>
            <a:srcRect l="36511" r="36353"/>
            <a:stretch/>
          </p:blipFill>
          <p:spPr>
            <a:xfrm>
              <a:off x="982757" y="4878452"/>
              <a:ext cx="2181412" cy="1028700"/>
            </a:xfrm>
            <a:prstGeom prst="rect">
              <a:avLst/>
            </a:prstGeom>
          </p:spPr>
        </p:pic>
      </p:grpSp>
    </p:spTree>
    <p:extLst>
      <p:ext uri="{BB962C8B-B14F-4D97-AF65-F5344CB8AC3E}">
        <p14:creationId xmlns:p14="http://schemas.microsoft.com/office/powerpoint/2010/main" val="4196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Coverage</a:t>
            </a:r>
            <a:r>
              <a:rPr lang="es-ES" dirty="0"/>
              <a:t> NGS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0" y="5877272"/>
            <a:ext cx="8532440"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Sims et al, 2014. </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3"/>
              </a:rPr>
              <a:t>http://www.nature.com/nrg/journal/v15/n2/full/nrg3642.html</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rPr>
              <a:t>Lander &amp; Waterman, 1988. </a:t>
            </a: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4"/>
              </a:rPr>
              <a:t>http://www.ncbi.nlm.nih.gov/pubmed/3294162</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hlinkClick r:id="rId5"/>
              </a:rPr>
              <a:t>http://www.illumina.com/documents/products/technotes/technote_coverage_calculation.pdf</a:t>
            </a: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grpSp>
        <p:nvGrpSpPr>
          <p:cNvPr id="71" name="Group 70"/>
          <p:cNvGrpSpPr/>
          <p:nvPr/>
        </p:nvGrpSpPr>
        <p:grpSpPr>
          <a:xfrm>
            <a:off x="2139737" y="1988840"/>
            <a:ext cx="4352499" cy="1398032"/>
            <a:chOff x="-36512" y="4509120"/>
            <a:chExt cx="4352499" cy="1398032"/>
          </a:xfrm>
        </p:grpSpPr>
        <p:sp>
          <p:nvSpPr>
            <p:cNvPr id="68" name="TextBox 67"/>
            <p:cNvSpPr txBox="1"/>
            <p:nvPr/>
          </p:nvSpPr>
          <p:spPr>
            <a:xfrm>
              <a:off x="-36512" y="4509120"/>
              <a:ext cx="43524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Probability that a base is sequenced Y times:</a:t>
              </a:r>
            </a:p>
          </p:txBody>
        </p:sp>
        <p:pic>
          <p:nvPicPr>
            <p:cNvPr id="70" name="Picture 69"/>
            <p:cNvPicPr>
              <a:picLocks noChangeAspect="1"/>
            </p:cNvPicPr>
            <p:nvPr/>
          </p:nvPicPr>
          <p:blipFill rotWithShape="1">
            <a:blip r:embed="rId6"/>
            <a:srcRect l="36511" r="36353"/>
            <a:stretch/>
          </p:blipFill>
          <p:spPr>
            <a:xfrm>
              <a:off x="982757" y="4878452"/>
              <a:ext cx="2181412" cy="1028700"/>
            </a:xfrm>
            <a:prstGeom prst="rect">
              <a:avLst/>
            </a:prstGeom>
          </p:spPr>
        </p:pic>
      </p:grpSp>
      <p:sp>
        <p:nvSpPr>
          <p:cNvPr id="3" name="TextBox 2"/>
          <p:cNvSpPr txBox="1"/>
          <p:nvPr/>
        </p:nvSpPr>
        <p:spPr>
          <a:xfrm>
            <a:off x="834767" y="3452807"/>
            <a:ext cx="7697673"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Compute the probability  that a base is sequenced 4 times if you have a coverage of 5</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Compute the probability  that a base is sequenced at most 4 times if you have a coverage of 5</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Compute the probability  that a base is sequenced at least 4 times if you have a coverage of 5</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21160" y="5158933"/>
            <a:ext cx="9165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You  can interpret the second probability as the proportion of bases that will be covered by 4 or less reads</a:t>
            </a:r>
          </a:p>
        </p:txBody>
      </p:sp>
    </p:spTree>
    <p:extLst>
      <p:ext uri="{BB962C8B-B14F-4D97-AF65-F5344CB8AC3E}">
        <p14:creationId xmlns:p14="http://schemas.microsoft.com/office/powerpoint/2010/main" val="1901875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i="1" dirty="0"/>
              <a:t>de </a:t>
            </a:r>
            <a:r>
              <a:rPr lang="es-ES" i="1" dirty="0" err="1"/>
              <a:t>novo</a:t>
            </a:r>
            <a:r>
              <a:rPr lang="es-ES" i="1" dirty="0"/>
              <a:t> </a:t>
            </a:r>
            <a:r>
              <a:rPr lang="es-ES" dirty="0" err="1"/>
              <a:t>Genome</a:t>
            </a:r>
            <a:r>
              <a:rPr lang="es-ES" dirty="0"/>
              <a:t> </a:t>
            </a:r>
            <a:r>
              <a:rPr lang="es-ES" dirty="0" err="1"/>
              <a:t>assembly</a:t>
            </a:r>
            <a:r>
              <a:rPr lang="es-ES" dirty="0"/>
              <a:t>: </a:t>
            </a:r>
            <a:r>
              <a:rPr lang="es-ES" dirty="0" err="1"/>
              <a:t>Coverage</a:t>
            </a:r>
            <a:r>
              <a:rPr lang="es-ES" dirty="0"/>
              <a:t> </a:t>
            </a:r>
            <a:r>
              <a:rPr lang="es-ES" dirty="0" err="1"/>
              <a:t>Illumina</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14" name="Rectangle 13"/>
          <p:cNvSpPr/>
          <p:nvPr/>
        </p:nvSpPr>
        <p:spPr>
          <a:xfrm>
            <a:off x="360040" y="5909210"/>
            <a:ext cx="8532440"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65000"/>
                  </a:prstClr>
                </a:solidFill>
                <a:effectLst/>
                <a:uLnTx/>
                <a:uFillTx/>
                <a:latin typeface="Calibri"/>
                <a:ea typeface="+mn-ea"/>
                <a:cs typeface="+mn-cs"/>
                <a:hlinkClick r:id="rId3"/>
              </a:rPr>
              <a:t>http://support.illumina.com/downloads/sequencing_coverage_calculator.html</a:t>
            </a:r>
            <a:endParaRPr kumimoji="0" lang="en-US" sz="20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5" name="TextBox 4"/>
          <p:cNvSpPr txBox="1"/>
          <p:nvPr/>
        </p:nvSpPr>
        <p:spPr>
          <a:xfrm>
            <a:off x="0" y="1753652"/>
            <a:ext cx="9144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Use the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Illumina</a:t>
            </a:r>
            <a:r>
              <a:rPr kumimoji="0" lang="en-US" sz="2800" b="0" i="0" u="none" strike="noStrike" kern="1200" cap="none" spc="0" normalizeH="0" baseline="0" noProof="0" dirty="0">
                <a:ln>
                  <a:noFill/>
                </a:ln>
                <a:solidFill>
                  <a:prstClr val="black"/>
                </a:solidFill>
                <a:effectLst/>
                <a:uLnTx/>
                <a:uFillTx/>
                <a:latin typeface="Calibri"/>
                <a:ea typeface="+mn-ea"/>
                <a:cs typeface="+mn-cs"/>
              </a:rPr>
              <a:t> Coverage calculator and compute:</a:t>
            </a:r>
          </a:p>
        </p:txBody>
      </p:sp>
      <p:sp>
        <p:nvSpPr>
          <p:cNvPr id="7" name="TextBox 6"/>
          <p:cNvSpPr txBox="1"/>
          <p:nvPr/>
        </p:nvSpPr>
        <p:spPr>
          <a:xfrm>
            <a:off x="248474" y="2327969"/>
            <a:ext cx="8417479" cy="369331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Number of bacterial species with genome size of 5Mbp that you could sequence at a coverage of 50x on a</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V3 reagents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V2 reagents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v2 Nano</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HiSeq</a:t>
            </a:r>
            <a:r>
              <a:rPr kumimoji="0" lang="en-US" sz="1800" b="0" i="0" u="none" strike="noStrike" kern="1200" cap="none" spc="0" normalizeH="0" baseline="0" noProof="0" dirty="0">
                <a:ln>
                  <a:noFill/>
                </a:ln>
                <a:solidFill>
                  <a:prstClr val="black"/>
                </a:solidFill>
                <a:effectLst/>
                <a:uLnTx/>
                <a:uFillTx/>
                <a:latin typeface="Calibri"/>
                <a:ea typeface="+mn-ea"/>
                <a:cs typeface="+mn-cs"/>
              </a:rPr>
              <a:t> 2500 Rapid Run with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cBot</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Number of plant genomes with genome size of 400Mbp that you could sequence at a coverage of 50x on a </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V3 reagents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V2 reagents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MiSeq</a:t>
            </a:r>
            <a:r>
              <a:rPr kumimoji="0" lang="en-US" sz="1800" b="0" i="0" u="none" strike="noStrike" kern="1200" cap="none" spc="0" normalizeH="0" baseline="0" noProof="0" dirty="0">
                <a:ln>
                  <a:noFill/>
                </a:ln>
                <a:solidFill>
                  <a:prstClr val="black"/>
                </a:solidFill>
                <a:effectLst/>
                <a:uLnTx/>
                <a:uFillTx/>
                <a:latin typeface="Calibri"/>
                <a:ea typeface="+mn-ea"/>
                <a:cs typeface="+mn-cs"/>
              </a:rPr>
              <a:t> v2 Nano</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HiSeq</a:t>
            </a:r>
            <a:r>
              <a:rPr kumimoji="0" lang="en-US" sz="1800" b="0" i="0" u="none" strike="noStrike" kern="1200" cap="none" spc="0" normalizeH="0" baseline="0" noProof="0" dirty="0">
                <a:ln>
                  <a:noFill/>
                </a:ln>
                <a:solidFill>
                  <a:prstClr val="black"/>
                </a:solidFill>
                <a:effectLst/>
                <a:uLnTx/>
                <a:uFillTx/>
                <a:latin typeface="Calibri"/>
                <a:ea typeface="+mn-ea"/>
                <a:cs typeface="+mn-cs"/>
              </a:rPr>
              <a:t> 2500 Rapid Run with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cBot</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HiSeq</a:t>
            </a:r>
            <a:r>
              <a:rPr kumimoji="0" lang="en-US" sz="1800" b="0" i="0" u="none" strike="noStrike" kern="1200" cap="none" spc="0" normalizeH="0" baseline="0" noProof="0" dirty="0">
                <a:ln>
                  <a:noFill/>
                </a:ln>
                <a:solidFill>
                  <a:prstClr val="black"/>
                </a:solidFill>
                <a:effectLst/>
                <a:uLnTx/>
                <a:uFillTx/>
                <a:latin typeface="Calibri"/>
                <a:ea typeface="+mn-ea"/>
                <a:cs typeface="+mn-cs"/>
              </a:rPr>
              <a:t> 2500 High Output</a:t>
            </a:r>
          </a:p>
        </p:txBody>
      </p:sp>
    </p:spTree>
    <p:extLst>
      <p:ext uri="{BB962C8B-B14F-4D97-AF65-F5344CB8AC3E}">
        <p14:creationId xmlns:p14="http://schemas.microsoft.com/office/powerpoint/2010/main" val="416413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 of read length on breath of coverage</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295995" y="1844824"/>
            <a:ext cx="4636329" cy="4437112"/>
          </a:xfrm>
          <a:prstGeom prst="rect">
            <a:avLst/>
          </a:prstGeom>
        </p:spPr>
      </p:pic>
      <p:sp>
        <p:nvSpPr>
          <p:cNvPr id="6" name="Rectangle 5"/>
          <p:cNvSpPr/>
          <p:nvPr/>
        </p:nvSpPr>
        <p:spPr>
          <a:xfrm>
            <a:off x="4955564" y="2060848"/>
            <a:ext cx="3654152"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Percentage of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E.coli</a:t>
            </a:r>
            <a:r>
              <a:rPr kumimoji="0" lang="en-US" sz="1800" b="0" i="0" u="none" strike="noStrike" kern="1200" cap="none" spc="0" normalizeH="0" baseline="0" noProof="0" dirty="0">
                <a:ln>
                  <a:noFill/>
                </a:ln>
                <a:solidFill>
                  <a:prstClr val="black"/>
                </a:solidFill>
                <a:effectLst/>
                <a:uLnTx/>
                <a:uFillTx/>
                <a:latin typeface="Calibri"/>
                <a:ea typeface="+mn-ea"/>
                <a:cs typeface="+mn-cs"/>
              </a:rPr>
              <a:t> genome recovered by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contigs</a:t>
            </a:r>
            <a:r>
              <a:rPr kumimoji="0" lang="en-US" sz="1800" b="0" i="0" u="none" strike="noStrike" kern="1200" cap="none" spc="0" normalizeH="0" baseline="0" noProof="0" dirty="0">
                <a:ln>
                  <a:noFill/>
                </a:ln>
                <a:solidFill>
                  <a:prstClr val="black"/>
                </a:solidFill>
                <a:effectLst/>
                <a:uLnTx/>
                <a:uFillTx/>
                <a:latin typeface="Calibri"/>
                <a:ea typeface="+mn-ea"/>
                <a:cs typeface="+mn-cs"/>
              </a:rPr>
              <a:t> greater than a threshold length as a function of read length.</a:t>
            </a:r>
          </a:p>
        </p:txBody>
      </p:sp>
      <p:sp>
        <p:nvSpPr>
          <p:cNvPr id="7" name="TextBox 6"/>
          <p:cNvSpPr txBox="1"/>
          <p:nvPr/>
        </p:nvSpPr>
        <p:spPr>
          <a:xfrm>
            <a:off x="4098622" y="6176337"/>
            <a:ext cx="508189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Whiteford</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2005.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http://nar.oxfordjournals.org/content/33/19/e171.full</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4493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84163" y="2349624"/>
            <a:ext cx="8574087" cy="1511424"/>
          </a:xfrm>
        </p:spPr>
        <p:txBody>
          <a:bodyPr/>
          <a:lstStyle/>
          <a:p>
            <a:r>
              <a:rPr lang="en-US" dirty="0"/>
              <a:t>After all that you have decided how much data you need, you have paid your sequence provider, send your sample and should have now some nice clean reads. </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TextBox 4"/>
          <p:cNvSpPr txBox="1"/>
          <p:nvPr/>
        </p:nvSpPr>
        <p:spPr>
          <a:xfrm>
            <a:off x="899592" y="4417948"/>
            <a:ext cx="736611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Let’s see how to do a de novo genome assembly</a:t>
            </a:r>
          </a:p>
        </p:txBody>
      </p:sp>
    </p:spTree>
    <p:extLst>
      <p:ext uri="{BB962C8B-B14F-4D97-AF65-F5344CB8AC3E}">
        <p14:creationId xmlns:p14="http://schemas.microsoft.com/office/powerpoint/2010/main" val="798611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a:t>CONTIG </a:t>
            </a:r>
            <a:r>
              <a:rPr lang="es-ES" dirty="0" err="1"/>
              <a:t>assembly</a:t>
            </a:r>
            <a:r>
              <a:rPr lang="es-ES" dirty="0"/>
              <a:t>: </a:t>
            </a:r>
            <a:r>
              <a:rPr lang="es-ES" dirty="0" err="1"/>
              <a:t>Overview</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539552" y="2438733"/>
            <a:ext cx="4118223" cy="3418125"/>
          </a:xfrm>
          <a:prstGeom prst="rect">
            <a:avLst/>
          </a:prstGeom>
        </p:spPr>
      </p:pic>
      <p:grpSp>
        <p:nvGrpSpPr>
          <p:cNvPr id="10" name="Group 9"/>
          <p:cNvGrpSpPr/>
          <p:nvPr/>
        </p:nvGrpSpPr>
        <p:grpSpPr>
          <a:xfrm>
            <a:off x="5075313" y="3168550"/>
            <a:ext cx="3416320" cy="2718014"/>
            <a:chOff x="5075313" y="3168550"/>
            <a:chExt cx="3416320" cy="2718014"/>
          </a:xfrm>
        </p:grpSpPr>
        <p:sp>
          <p:nvSpPr>
            <p:cNvPr id="3" name="TextBox 2"/>
            <p:cNvSpPr txBox="1"/>
            <p:nvPr/>
          </p:nvSpPr>
          <p:spPr>
            <a:xfrm>
              <a:off x="5214524" y="3168550"/>
              <a:ext cx="3202507"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From small RANDOMLY located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sequence fragments</a:t>
              </a:r>
            </a:p>
          </p:txBody>
        </p:sp>
        <p:sp>
          <p:nvSpPr>
            <p:cNvPr id="5" name="TextBox 4"/>
            <p:cNvSpPr txBox="1"/>
            <p:nvPr/>
          </p:nvSpPr>
          <p:spPr>
            <a:xfrm>
              <a:off x="5075313" y="5517232"/>
              <a:ext cx="34163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Consensus, contiguous sequences</a:t>
              </a:r>
            </a:p>
          </p:txBody>
        </p:sp>
        <p:sp>
          <p:nvSpPr>
            <p:cNvPr id="9" name="Down Arrow 8"/>
            <p:cNvSpPr/>
            <p:nvPr/>
          </p:nvSpPr>
          <p:spPr>
            <a:xfrm>
              <a:off x="6444208" y="3861048"/>
              <a:ext cx="648072" cy="165618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Rectangle 10"/>
          <p:cNvSpPr/>
          <p:nvPr/>
        </p:nvSpPr>
        <p:spPr>
          <a:xfrm>
            <a:off x="4572000" y="1838568"/>
            <a:ext cx="4572000" cy="1200329"/>
          </a:xfrm>
          <a:prstGeom prst="rect">
            <a:avLst/>
          </a:prstGeom>
        </p:spPr>
        <p:txBody>
          <a:bodyPr>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assembly is a hierarchical data structure that maps the sequence data to a putative reconstruction of the target. It groups reads into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contigs</a:t>
            </a:r>
            <a:r>
              <a:rPr kumimoji="0" lang="en-US" sz="1800" b="0" i="0" u="none" strike="noStrike" kern="1200" cap="none" spc="0" normalizeH="0" baseline="0" noProof="0" dirty="0">
                <a:ln>
                  <a:noFill/>
                </a:ln>
                <a:solidFill>
                  <a:prstClr val="black"/>
                </a:solidFill>
                <a:effectLst/>
                <a:uLnTx/>
                <a:uFillTx/>
                <a:latin typeface="Calibri"/>
                <a:ea typeface="+mn-ea"/>
                <a:cs typeface="+mn-cs"/>
              </a:rPr>
              <a:t>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contigs</a:t>
            </a:r>
            <a:r>
              <a:rPr kumimoji="0" lang="en-US" sz="1800" b="0" i="0" u="none" strike="noStrike" kern="1200" cap="none" spc="0" normalizeH="0" baseline="0" noProof="0" dirty="0">
                <a:ln>
                  <a:noFill/>
                </a:ln>
                <a:solidFill>
                  <a:prstClr val="black"/>
                </a:solidFill>
                <a:effectLst/>
                <a:uLnTx/>
                <a:uFillTx/>
                <a:latin typeface="Calibri"/>
                <a:ea typeface="+mn-ea"/>
                <a:cs typeface="+mn-cs"/>
              </a:rPr>
              <a:t> into scaffolds.”</a:t>
            </a:r>
          </a:p>
        </p:txBody>
      </p:sp>
      <p:sp>
        <p:nvSpPr>
          <p:cNvPr id="13" name="Rectangle 12"/>
          <p:cNvSpPr/>
          <p:nvPr/>
        </p:nvSpPr>
        <p:spPr>
          <a:xfrm>
            <a:off x="3789064" y="6189313"/>
            <a:ext cx="539144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Miller et al., 2010. </a:t>
            </a: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3"/>
              </a:rPr>
              <a:t>http://www.sciencedirect.com/science/article/pii/S0888754310000492</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660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err="1"/>
              <a:t>Methods</a:t>
            </a:r>
            <a:r>
              <a:rPr lang="es-ES" dirty="0"/>
              <a:t> </a:t>
            </a:r>
            <a:r>
              <a:rPr lang="es-ES" dirty="0" err="1"/>
              <a:t>for</a:t>
            </a:r>
            <a:r>
              <a:rPr lang="es-ES" dirty="0"/>
              <a:t> </a:t>
            </a:r>
            <a:r>
              <a:rPr lang="es-ES" i="1" dirty="0"/>
              <a:t>de </a:t>
            </a:r>
            <a:r>
              <a:rPr lang="es-ES" i="1" dirty="0" err="1"/>
              <a:t>novo</a:t>
            </a:r>
            <a:r>
              <a:rPr lang="es-ES" i="1" dirty="0"/>
              <a:t> </a:t>
            </a:r>
            <a:r>
              <a:rPr lang="es-ES" dirty="0" err="1"/>
              <a:t>genome</a:t>
            </a:r>
            <a:r>
              <a:rPr lang="es-ES" dirty="0"/>
              <a:t> </a:t>
            </a:r>
            <a:r>
              <a:rPr lang="es-ES" dirty="0" err="1"/>
              <a:t>assembly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4" name="TextBox 3"/>
          <p:cNvSpPr txBox="1"/>
          <p:nvPr/>
        </p:nvSpPr>
        <p:spPr>
          <a:xfrm>
            <a:off x="880912" y="2348880"/>
            <a:ext cx="695009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Overlap-Layout- Consensus: OLC</a:t>
            </a:r>
          </a:p>
        </p:txBody>
      </p:sp>
      <p:sp>
        <p:nvSpPr>
          <p:cNvPr id="8" name="TextBox 7"/>
          <p:cNvSpPr txBox="1"/>
          <p:nvPr/>
        </p:nvSpPr>
        <p:spPr>
          <a:xfrm>
            <a:off x="880912" y="3933056"/>
            <a:ext cx="3712525"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De </a:t>
            </a:r>
            <a:r>
              <a:rPr kumimoji="0" lang="en-US" sz="4000" b="0" i="0" u="none" strike="noStrike" kern="1200" cap="none" spc="0" normalizeH="0" baseline="0" noProof="0" dirty="0" err="1">
                <a:ln>
                  <a:noFill/>
                </a:ln>
                <a:solidFill>
                  <a:prstClr val="black"/>
                </a:solidFill>
                <a:effectLst/>
                <a:uLnTx/>
                <a:uFillTx/>
                <a:latin typeface="Calibri"/>
                <a:ea typeface="+mn-ea"/>
                <a:cs typeface="+mn-cs"/>
              </a:rPr>
              <a:t>Bruijn</a:t>
            </a:r>
            <a:r>
              <a:rPr kumimoji="0" lang="en-US" sz="4000" b="0" i="0" u="none" strike="noStrike" kern="1200" cap="none" spc="0" normalizeH="0" baseline="0" noProof="0" dirty="0">
                <a:ln>
                  <a:noFill/>
                </a:ln>
                <a:solidFill>
                  <a:prstClr val="black"/>
                </a:solidFill>
                <a:effectLst/>
                <a:uLnTx/>
                <a:uFillTx/>
                <a:latin typeface="Calibri"/>
                <a:ea typeface="+mn-ea"/>
                <a:cs typeface="+mn-cs"/>
              </a:rPr>
              <a:t> Graphs</a:t>
            </a:r>
          </a:p>
        </p:txBody>
      </p:sp>
      <p:sp>
        <p:nvSpPr>
          <p:cNvPr id="11" name="TextBox 10"/>
          <p:cNvSpPr txBox="1"/>
          <p:nvPr/>
        </p:nvSpPr>
        <p:spPr>
          <a:xfrm>
            <a:off x="2876454" y="4797152"/>
            <a:ext cx="626754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two use </a:t>
            </a:r>
            <a:r>
              <a:rPr kumimoji="0" lang="en-US" sz="2800" b="1" i="0" u="none" strike="noStrike" kern="1200" cap="none" spc="0" normalizeH="0" baseline="0" noProof="0" dirty="0">
                <a:ln>
                  <a:noFill/>
                </a:ln>
                <a:solidFill>
                  <a:prstClr val="black"/>
                </a:solidFill>
                <a:effectLst/>
                <a:uLnTx/>
                <a:uFillTx/>
                <a:latin typeface="Calibri"/>
                <a:ea typeface="+mn-ea"/>
                <a:cs typeface="+mn-cs"/>
              </a:rPr>
              <a:t>graph theory </a:t>
            </a:r>
            <a:r>
              <a:rPr kumimoji="0" lang="en-US" sz="2800" b="0" i="0" u="none" strike="noStrike" kern="1200" cap="none" spc="0" normalizeH="0" baseline="0" noProof="0" dirty="0">
                <a:ln>
                  <a:noFill/>
                </a:ln>
                <a:solidFill>
                  <a:prstClr val="black"/>
                </a:solidFill>
                <a:effectLst/>
                <a:uLnTx/>
                <a:uFillTx/>
                <a:latin typeface="Calibri"/>
                <a:ea typeface="+mn-ea"/>
                <a:cs typeface="+mn-cs"/>
              </a:rPr>
              <a:t>to face the problem of genome assembly. The difference in on how you build the graph.</a:t>
            </a:r>
          </a:p>
        </p:txBody>
      </p:sp>
    </p:spTree>
    <p:extLst>
      <p:ext uri="{BB962C8B-B14F-4D97-AF65-F5344CB8AC3E}">
        <p14:creationId xmlns:p14="http://schemas.microsoft.com/office/powerpoint/2010/main" val="210761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979197" y="2685055"/>
            <a:ext cx="2401115" cy="1705992"/>
            <a:chOff x="6545402" y="2685055"/>
            <a:chExt cx="2401115" cy="1705992"/>
          </a:xfrm>
        </p:grpSpPr>
        <p:grpSp>
          <p:nvGrpSpPr>
            <p:cNvPr id="16" name="Group 15"/>
            <p:cNvGrpSpPr/>
            <p:nvPr/>
          </p:nvGrpSpPr>
          <p:grpSpPr>
            <a:xfrm>
              <a:off x="6545402" y="2685055"/>
              <a:ext cx="2401115" cy="1705992"/>
              <a:chOff x="6545402" y="2685055"/>
              <a:chExt cx="2401115" cy="1705992"/>
            </a:xfrm>
          </p:grpSpPr>
          <p:pic>
            <p:nvPicPr>
              <p:cNvPr id="7" name="Picture 6" descr="Screen Shot 2015-09-06 at 10.1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2685055"/>
                <a:ext cx="2070261" cy="1705992"/>
              </a:xfrm>
              <a:prstGeom prst="rect">
                <a:avLst/>
              </a:prstGeom>
            </p:spPr>
          </p:pic>
          <p:sp>
            <p:nvSpPr>
              <p:cNvPr id="14" name="Right Arrow 13"/>
              <p:cNvSpPr/>
              <p:nvPr/>
            </p:nvSpPr>
            <p:spPr>
              <a:xfrm>
                <a:off x="6545402" y="3345039"/>
                <a:ext cx="496126" cy="57606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5" name="Rectangle 24"/>
            <p:cNvSpPr/>
            <p:nvPr/>
          </p:nvSpPr>
          <p:spPr>
            <a:xfrm>
              <a:off x="7041528" y="2685055"/>
              <a:ext cx="338784" cy="3118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ítulo 1"/>
          <p:cNvSpPr>
            <a:spLocks noGrp="1"/>
          </p:cNvSpPr>
          <p:nvPr>
            <p:ph type="title"/>
          </p:nvPr>
        </p:nvSpPr>
        <p:spPr/>
        <p:txBody>
          <a:bodyPr>
            <a:normAutofit fontScale="90000"/>
          </a:bodyPr>
          <a:lstStyle/>
          <a:p>
            <a:r>
              <a:rPr lang="es-ES" dirty="0" err="1"/>
              <a:t>Basics</a:t>
            </a:r>
            <a:r>
              <a:rPr lang="es-ES" dirty="0"/>
              <a:t> of </a:t>
            </a:r>
            <a:r>
              <a:rPr lang="es-ES" dirty="0" err="1"/>
              <a:t>graph</a:t>
            </a:r>
            <a:r>
              <a:rPr lang="es-ES" dirty="0"/>
              <a:t> </a:t>
            </a:r>
            <a:r>
              <a:rPr lang="es-ES" dirty="0" err="1"/>
              <a:t>theory</a:t>
            </a:r>
            <a:r>
              <a:rPr lang="es-ES" dirty="0"/>
              <a:t>: a tale of bridges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3" name="Rectangle 2"/>
          <p:cNvSpPr/>
          <p:nvPr/>
        </p:nvSpPr>
        <p:spPr>
          <a:xfrm>
            <a:off x="21571" y="5931277"/>
            <a:ext cx="9144000" cy="600164"/>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1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4"/>
              </a:rPr>
              <a:t>http://www.nature.com/nbt/journal/v29/n11/full/nbt.2023.html</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5"/>
              </a:rPr>
              <a:t>https://en.wikipedia.org/wiki/Seven_Bridges_of_K%C3%B6nigsberg</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6"/>
              </a:rPr>
              <a:t>https://math.dartmouth.edu/~euler/docs/originals/E053.pdf</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p:cNvSpPr/>
          <p:nvPr/>
        </p:nvSpPr>
        <p:spPr>
          <a:xfrm>
            <a:off x="179513" y="1988840"/>
            <a:ext cx="8678738" cy="12003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Seven Bridges of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Königsberg</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Is there walk through the city that would cross each bridge once and only once?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27"/>
          <p:cNvGrpSpPr/>
          <p:nvPr/>
        </p:nvGrpSpPr>
        <p:grpSpPr>
          <a:xfrm>
            <a:off x="284163" y="4615954"/>
            <a:ext cx="2928165" cy="1315323"/>
            <a:chOff x="284163" y="4615954"/>
            <a:chExt cx="2928165" cy="1315323"/>
          </a:xfrm>
        </p:grpSpPr>
        <p:pic>
          <p:nvPicPr>
            <p:cNvPr id="19" name="Picture 18"/>
            <p:cNvPicPr>
              <a:picLocks noChangeAspect="1"/>
            </p:cNvPicPr>
            <p:nvPr/>
          </p:nvPicPr>
          <p:blipFill>
            <a:blip r:embed="rId7"/>
            <a:stretch>
              <a:fillRect/>
            </a:stretch>
          </p:blipFill>
          <p:spPr>
            <a:xfrm>
              <a:off x="284163" y="4615954"/>
              <a:ext cx="1014789" cy="1315323"/>
            </a:xfrm>
            <a:prstGeom prst="rect">
              <a:avLst/>
            </a:prstGeom>
          </p:spPr>
        </p:pic>
        <p:sp>
          <p:nvSpPr>
            <p:cNvPr id="20" name="Rectangle 19"/>
            <p:cNvSpPr/>
            <p:nvPr/>
          </p:nvSpPr>
          <p:spPr>
            <a:xfrm>
              <a:off x="1298952" y="5013176"/>
              <a:ext cx="133127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(1707-1783)</a:t>
              </a:r>
            </a:p>
          </p:txBody>
        </p:sp>
        <p:sp>
          <p:nvSpPr>
            <p:cNvPr id="21" name="TextBox 20"/>
            <p:cNvSpPr txBox="1"/>
            <p:nvPr/>
          </p:nvSpPr>
          <p:spPr>
            <a:xfrm>
              <a:off x="1329669" y="4673727"/>
              <a:ext cx="14863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Leonard Euler</a:t>
              </a:r>
            </a:p>
          </p:txBody>
        </p:sp>
        <p:sp>
          <p:nvSpPr>
            <p:cNvPr id="23" name="Rectangle 22"/>
            <p:cNvSpPr/>
            <p:nvPr/>
          </p:nvSpPr>
          <p:spPr>
            <a:xfrm>
              <a:off x="1329669" y="5365879"/>
              <a:ext cx="188265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Basel, Switzerland</a:t>
              </a:r>
            </a:p>
          </p:txBody>
        </p:sp>
      </p:grpSp>
      <p:pic>
        <p:nvPicPr>
          <p:cNvPr id="24" name="Picture 23" descr="Screen Shot 2015-09-06 at 11.36.01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2862" y="2837036"/>
            <a:ext cx="2859138" cy="1528068"/>
          </a:xfrm>
          <a:prstGeom prst="rect">
            <a:avLst/>
          </a:prstGeom>
        </p:spPr>
      </p:pic>
      <p:sp>
        <p:nvSpPr>
          <p:cNvPr id="27" name="Rectangle 26"/>
          <p:cNvSpPr/>
          <p:nvPr/>
        </p:nvSpPr>
        <p:spPr>
          <a:xfrm>
            <a:off x="2286000" y="3105835"/>
            <a:ext cx="4572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29"/>
          <p:cNvSpPr txBox="1"/>
          <p:nvPr/>
        </p:nvSpPr>
        <p:spPr>
          <a:xfrm>
            <a:off x="3148059" y="4365104"/>
            <a:ext cx="4880325"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Euler’s insights (1735):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route inside each island is irrelevant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Only the sequence of bridges crossed is important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3" name="Group 32"/>
          <p:cNvGrpSpPr/>
          <p:nvPr/>
        </p:nvGrpSpPr>
        <p:grpSpPr>
          <a:xfrm>
            <a:off x="4644008" y="5301208"/>
            <a:ext cx="2145051" cy="504056"/>
            <a:chOff x="4644008" y="5517232"/>
            <a:chExt cx="2145051" cy="504056"/>
          </a:xfrm>
        </p:grpSpPr>
        <p:sp>
          <p:nvSpPr>
            <p:cNvPr id="31" name="Down Arrow 30"/>
            <p:cNvSpPr/>
            <p:nvPr/>
          </p:nvSpPr>
          <p:spPr>
            <a:xfrm>
              <a:off x="5292080" y="5517232"/>
              <a:ext cx="576064" cy="21797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4644008" y="5651956"/>
              <a:ext cx="214505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Simplify the problem</a:t>
              </a:r>
            </a:p>
          </p:txBody>
        </p:sp>
      </p:grpSp>
      <p:grpSp>
        <p:nvGrpSpPr>
          <p:cNvPr id="38" name="Group 37"/>
          <p:cNvGrpSpPr/>
          <p:nvPr/>
        </p:nvGrpSpPr>
        <p:grpSpPr>
          <a:xfrm>
            <a:off x="2843808" y="2758906"/>
            <a:ext cx="1680260" cy="1579013"/>
            <a:chOff x="2843808" y="2758906"/>
            <a:chExt cx="1680260" cy="1579013"/>
          </a:xfrm>
        </p:grpSpPr>
        <p:sp>
          <p:nvSpPr>
            <p:cNvPr id="34" name="Oval 33"/>
            <p:cNvSpPr/>
            <p:nvPr/>
          </p:nvSpPr>
          <p:spPr>
            <a:xfrm>
              <a:off x="2960639" y="3505049"/>
              <a:ext cx="216024" cy="216024"/>
            </a:xfrm>
            <a:prstGeom prst="ellipse">
              <a:avLst/>
            </a:prstGeom>
            <a:solidFill>
              <a:schemeClr val="accent1">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966422" y="2758906"/>
              <a:ext cx="216024" cy="216024"/>
            </a:xfrm>
            <a:prstGeom prst="ellipse">
              <a:avLst/>
            </a:prstGeom>
            <a:solidFill>
              <a:srgbClr val="0000FF">
                <a:alpha val="19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2843808" y="4121895"/>
              <a:ext cx="216024" cy="216024"/>
            </a:xfrm>
            <a:prstGeom prst="ellipse">
              <a:avLst/>
            </a:prstGeom>
            <a:solidFill>
              <a:srgbClr val="FF0000">
                <a:alpha val="1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308044" y="3447565"/>
              <a:ext cx="216024" cy="216024"/>
            </a:xfrm>
            <a:prstGeom prst="ellipse">
              <a:avLst/>
            </a:prstGeom>
            <a:solidFill>
              <a:schemeClr val="accent3">
                <a:alpha val="19000"/>
              </a:schemeClr>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4" name="Group 43"/>
          <p:cNvGrpSpPr/>
          <p:nvPr/>
        </p:nvGrpSpPr>
        <p:grpSpPr>
          <a:xfrm>
            <a:off x="7236296" y="3663589"/>
            <a:ext cx="1565427" cy="781471"/>
            <a:chOff x="7236296" y="3663589"/>
            <a:chExt cx="1565427" cy="781471"/>
          </a:xfrm>
        </p:grpSpPr>
        <p:cxnSp>
          <p:nvCxnSpPr>
            <p:cNvPr id="41" name="Straight Arrow Connector 40"/>
            <p:cNvCxnSpPr>
              <a:stCxn id="43" idx="1"/>
            </p:cNvCxnSpPr>
            <p:nvPr/>
          </p:nvCxnSpPr>
          <p:spPr>
            <a:xfrm flipH="1" flipV="1">
              <a:off x="7236296" y="3663589"/>
              <a:ext cx="647237" cy="458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883533" y="3798729"/>
              <a:ext cx="91819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Vertex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or node</a:t>
              </a:r>
            </a:p>
          </p:txBody>
        </p:sp>
      </p:grpSp>
      <p:grpSp>
        <p:nvGrpSpPr>
          <p:cNvPr id="45" name="Group 44"/>
          <p:cNvGrpSpPr/>
          <p:nvPr/>
        </p:nvGrpSpPr>
        <p:grpSpPr>
          <a:xfrm>
            <a:off x="6660232" y="3974369"/>
            <a:ext cx="1002200" cy="544043"/>
            <a:chOff x="7236296" y="3663590"/>
            <a:chExt cx="1002200" cy="544043"/>
          </a:xfrm>
        </p:grpSpPr>
        <p:cxnSp>
          <p:nvCxnSpPr>
            <p:cNvPr id="46" name="Straight Arrow Connector 45"/>
            <p:cNvCxnSpPr>
              <a:stCxn id="47" idx="1"/>
            </p:cNvCxnSpPr>
            <p:nvPr/>
          </p:nvCxnSpPr>
          <p:spPr>
            <a:xfrm flipH="1" flipV="1">
              <a:off x="7236296" y="3663590"/>
              <a:ext cx="360040" cy="3593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596336" y="3838301"/>
              <a:ext cx="6421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Edge</a:t>
              </a:r>
            </a:p>
          </p:txBody>
        </p:sp>
      </p:grpSp>
      <p:grpSp>
        <p:nvGrpSpPr>
          <p:cNvPr id="52" name="Group 51"/>
          <p:cNvGrpSpPr/>
          <p:nvPr/>
        </p:nvGrpSpPr>
        <p:grpSpPr>
          <a:xfrm>
            <a:off x="7020272" y="2624243"/>
            <a:ext cx="1509548" cy="966514"/>
            <a:chOff x="7020272" y="2624243"/>
            <a:chExt cx="1509548" cy="966514"/>
          </a:xfrm>
        </p:grpSpPr>
        <p:sp>
          <p:nvSpPr>
            <p:cNvPr id="39" name="TextBox 38"/>
            <p:cNvSpPr txBox="1"/>
            <p:nvPr/>
          </p:nvSpPr>
          <p:spPr>
            <a:xfrm>
              <a:off x="7020272" y="2624243"/>
              <a:ext cx="1509548"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 graph</a:t>
              </a:r>
            </a:p>
          </p:txBody>
        </p:sp>
        <p:sp>
          <p:nvSpPr>
            <p:cNvPr id="51" name="TextBox 50"/>
            <p:cNvSpPr txBox="1"/>
            <p:nvPr/>
          </p:nvSpPr>
          <p:spPr>
            <a:xfrm>
              <a:off x="7547635" y="3221425"/>
              <a:ext cx="9156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G={V,E}</a:t>
              </a:r>
            </a:p>
          </p:txBody>
        </p:sp>
      </p:grpSp>
      <p:sp>
        <p:nvSpPr>
          <p:cNvPr id="53" name="Rectangle 52"/>
          <p:cNvSpPr/>
          <p:nvPr/>
        </p:nvSpPr>
        <p:spPr>
          <a:xfrm>
            <a:off x="1907704" y="1772816"/>
            <a:ext cx="267479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Today:  Kaliningrad, Russia</a:t>
            </a:r>
          </a:p>
        </p:txBody>
      </p:sp>
    </p:spTree>
    <p:extLst>
      <p:ext uri="{BB962C8B-B14F-4D97-AF65-F5344CB8AC3E}">
        <p14:creationId xmlns:p14="http://schemas.microsoft.com/office/powerpoint/2010/main" val="408246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1571" y="3475167"/>
            <a:ext cx="2070261" cy="1705992"/>
            <a:chOff x="6876256" y="2685055"/>
            <a:chExt cx="2070261" cy="1705992"/>
          </a:xfrm>
        </p:grpSpPr>
        <p:pic>
          <p:nvPicPr>
            <p:cNvPr id="7" name="Picture 6" descr="Screen Shot 2015-09-06 at 10.1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2685055"/>
              <a:ext cx="2070261" cy="1705992"/>
            </a:xfrm>
            <a:prstGeom prst="rect">
              <a:avLst/>
            </a:prstGeom>
          </p:spPr>
        </p:pic>
        <p:sp>
          <p:nvSpPr>
            <p:cNvPr id="25" name="Rectangle 24"/>
            <p:cNvSpPr/>
            <p:nvPr/>
          </p:nvSpPr>
          <p:spPr>
            <a:xfrm>
              <a:off x="7041528" y="2685055"/>
              <a:ext cx="338784" cy="31189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ítulo 1"/>
          <p:cNvSpPr>
            <a:spLocks noGrp="1"/>
          </p:cNvSpPr>
          <p:nvPr>
            <p:ph type="title"/>
          </p:nvPr>
        </p:nvSpPr>
        <p:spPr/>
        <p:txBody>
          <a:bodyPr>
            <a:normAutofit fontScale="90000"/>
          </a:bodyPr>
          <a:lstStyle/>
          <a:p>
            <a:r>
              <a:rPr lang="es-ES" dirty="0" err="1"/>
              <a:t>Basics</a:t>
            </a:r>
            <a:r>
              <a:rPr lang="es-ES" dirty="0"/>
              <a:t> of </a:t>
            </a:r>
            <a:r>
              <a:rPr lang="es-ES" dirty="0" err="1"/>
              <a:t>graph</a:t>
            </a:r>
            <a:r>
              <a:rPr lang="es-ES" dirty="0"/>
              <a:t> </a:t>
            </a:r>
            <a:r>
              <a:rPr lang="es-ES" dirty="0" err="1"/>
              <a:t>theory</a:t>
            </a:r>
            <a:r>
              <a:rPr lang="es-ES" dirty="0"/>
              <a:t>: a tale of bridges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3" name="Rectangle 2"/>
          <p:cNvSpPr/>
          <p:nvPr/>
        </p:nvSpPr>
        <p:spPr>
          <a:xfrm>
            <a:off x="21571" y="6021288"/>
            <a:ext cx="9144000" cy="430887"/>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4"/>
              </a:rPr>
              <a:t>https://en.wikipedia.org/wiki/Seven_Bridges_of_K%C3%B6nigsberg</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5"/>
              </a:rPr>
              <a:t>https://math.dartmouth.edu/~euler/docs/originals/E053.pdf</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p:cNvSpPr/>
          <p:nvPr/>
        </p:nvSpPr>
        <p:spPr>
          <a:xfrm>
            <a:off x="179513" y="1988840"/>
            <a:ext cx="867873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Seven Bridges of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Königsberg</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27"/>
          <p:cNvGrpSpPr/>
          <p:nvPr/>
        </p:nvGrpSpPr>
        <p:grpSpPr>
          <a:xfrm>
            <a:off x="7679204" y="1896865"/>
            <a:ext cx="1486367" cy="1576379"/>
            <a:chOff x="126850" y="4615954"/>
            <a:chExt cx="1486367" cy="1576379"/>
          </a:xfrm>
        </p:grpSpPr>
        <p:pic>
          <p:nvPicPr>
            <p:cNvPr id="19" name="Picture 18"/>
            <p:cNvPicPr>
              <a:picLocks noChangeAspect="1"/>
            </p:cNvPicPr>
            <p:nvPr/>
          </p:nvPicPr>
          <p:blipFill>
            <a:blip r:embed="rId6"/>
            <a:stretch>
              <a:fillRect/>
            </a:stretch>
          </p:blipFill>
          <p:spPr>
            <a:xfrm>
              <a:off x="284163" y="4615954"/>
              <a:ext cx="1014789" cy="1315323"/>
            </a:xfrm>
            <a:prstGeom prst="rect">
              <a:avLst/>
            </a:prstGeom>
          </p:spPr>
        </p:pic>
        <p:sp>
          <p:nvSpPr>
            <p:cNvPr id="21" name="TextBox 20"/>
            <p:cNvSpPr txBox="1"/>
            <p:nvPr/>
          </p:nvSpPr>
          <p:spPr>
            <a:xfrm>
              <a:off x="126850" y="5823001"/>
              <a:ext cx="14863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Leonard Euler</a:t>
              </a:r>
            </a:p>
          </p:txBody>
        </p:sp>
      </p:grpSp>
      <p:sp>
        <p:nvSpPr>
          <p:cNvPr id="27" name="Rectangle 26"/>
          <p:cNvSpPr/>
          <p:nvPr/>
        </p:nvSpPr>
        <p:spPr>
          <a:xfrm>
            <a:off x="2286000" y="3105835"/>
            <a:ext cx="4572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2" name="Group 51"/>
          <p:cNvGrpSpPr/>
          <p:nvPr/>
        </p:nvGrpSpPr>
        <p:grpSpPr>
          <a:xfrm>
            <a:off x="179513" y="2641467"/>
            <a:ext cx="1509548" cy="966514"/>
            <a:chOff x="7020272" y="2624243"/>
            <a:chExt cx="1509548" cy="966514"/>
          </a:xfrm>
        </p:grpSpPr>
        <p:sp>
          <p:nvSpPr>
            <p:cNvPr id="39" name="TextBox 38"/>
            <p:cNvSpPr txBox="1"/>
            <p:nvPr/>
          </p:nvSpPr>
          <p:spPr>
            <a:xfrm>
              <a:off x="7020272" y="2624243"/>
              <a:ext cx="1509548"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 graph</a:t>
              </a:r>
            </a:p>
          </p:txBody>
        </p:sp>
        <p:sp>
          <p:nvSpPr>
            <p:cNvPr id="51" name="TextBox 50"/>
            <p:cNvSpPr txBox="1"/>
            <p:nvPr/>
          </p:nvSpPr>
          <p:spPr>
            <a:xfrm>
              <a:off x="7547635" y="3221425"/>
              <a:ext cx="9156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G={V,E}</a:t>
              </a:r>
            </a:p>
          </p:txBody>
        </p:sp>
      </p:grpSp>
      <p:sp>
        <p:nvSpPr>
          <p:cNvPr id="8" name="TextBox 7"/>
          <p:cNvSpPr txBox="1"/>
          <p:nvPr/>
        </p:nvSpPr>
        <p:spPr>
          <a:xfrm>
            <a:off x="2286000" y="2780928"/>
            <a:ext cx="53932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Except for the endpoints of the walk, each time one enters a node, one leaves that same node.</a:t>
            </a:r>
          </a:p>
        </p:txBody>
      </p:sp>
      <p:sp>
        <p:nvSpPr>
          <p:cNvPr id="9" name="Rectangle 8"/>
          <p:cNvSpPr/>
          <p:nvPr/>
        </p:nvSpPr>
        <p:spPr>
          <a:xfrm>
            <a:off x="2286000" y="3482540"/>
            <a:ext cx="6891209"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If one has to traverse each bridge exactly one, then it follows that, except for start and finish, the number of bridges (edges) touching the land (nodes) </a:t>
            </a:r>
            <a:r>
              <a:rPr kumimoji="0" lang="en-US" sz="1800" b="1" i="0" u="none" strike="noStrike" kern="1200" cap="none" spc="0" normalizeH="0" baseline="0" noProof="0" dirty="0">
                <a:ln>
                  <a:noFill/>
                </a:ln>
                <a:solidFill>
                  <a:prstClr val="black"/>
                </a:solidFill>
                <a:effectLst/>
                <a:uLnTx/>
                <a:uFillTx/>
                <a:latin typeface="Calibri"/>
                <a:ea typeface="+mn-ea"/>
                <a:cs typeface="+mn-cs"/>
              </a:rPr>
              <a:t>must</a:t>
            </a:r>
            <a:r>
              <a:rPr kumimoji="0" lang="en-US" sz="1800" b="0" i="0" u="none" strike="noStrike" kern="1200" cap="none" spc="0" normalizeH="0" baseline="0" noProof="0" dirty="0">
                <a:ln>
                  <a:noFill/>
                </a:ln>
                <a:solidFill>
                  <a:prstClr val="black"/>
                </a:solidFill>
                <a:effectLst/>
                <a:uLnTx/>
                <a:uFillTx/>
                <a:latin typeface="Calibri"/>
                <a:ea typeface="+mn-ea"/>
                <a:cs typeface="+mn-cs"/>
              </a:rPr>
              <a:t> be </a:t>
            </a:r>
            <a:r>
              <a:rPr kumimoji="0" lang="en-US" sz="1800" b="1" i="1" u="none" strike="noStrike" kern="1200" cap="none" spc="0" normalizeH="0" baseline="0" noProof="0" dirty="0">
                <a:ln>
                  <a:noFill/>
                </a:ln>
                <a:solidFill>
                  <a:prstClr val="black"/>
                </a:solidFill>
                <a:effectLst/>
                <a:uLnTx/>
                <a:uFillTx/>
                <a:latin typeface="Calibri"/>
                <a:ea typeface="+mn-ea"/>
                <a:cs typeface="+mn-cs"/>
              </a:rPr>
              <a:t>even</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0" name="TextBox 9"/>
          <p:cNvSpPr txBox="1"/>
          <p:nvPr/>
        </p:nvSpPr>
        <p:spPr>
          <a:xfrm>
            <a:off x="179294" y="5251846"/>
            <a:ext cx="19125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Degree of a node: number of edges connected to the node</a:t>
            </a:r>
          </a:p>
        </p:txBody>
      </p:sp>
      <p:grpSp>
        <p:nvGrpSpPr>
          <p:cNvPr id="13" name="Group 12"/>
          <p:cNvGrpSpPr/>
          <p:nvPr/>
        </p:nvGrpSpPr>
        <p:grpSpPr>
          <a:xfrm>
            <a:off x="21868" y="3861048"/>
            <a:ext cx="619517" cy="779710"/>
            <a:chOff x="21868" y="3861048"/>
            <a:chExt cx="619517" cy="779710"/>
          </a:xfrm>
        </p:grpSpPr>
        <p:sp>
          <p:nvSpPr>
            <p:cNvPr id="11" name="Oval 10"/>
            <p:cNvSpPr/>
            <p:nvPr/>
          </p:nvSpPr>
          <p:spPr>
            <a:xfrm>
              <a:off x="137385" y="4136836"/>
              <a:ext cx="504000" cy="503922"/>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21868" y="3861048"/>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grpSp>
      <p:grpSp>
        <p:nvGrpSpPr>
          <p:cNvPr id="48" name="Group 47"/>
          <p:cNvGrpSpPr/>
          <p:nvPr/>
        </p:nvGrpSpPr>
        <p:grpSpPr>
          <a:xfrm>
            <a:off x="467544" y="3491716"/>
            <a:ext cx="720080" cy="625872"/>
            <a:chOff x="-78695" y="4014886"/>
            <a:chExt cx="720080" cy="625872"/>
          </a:xfrm>
        </p:grpSpPr>
        <p:sp>
          <p:nvSpPr>
            <p:cNvPr id="49" name="Oval 48"/>
            <p:cNvSpPr/>
            <p:nvPr/>
          </p:nvSpPr>
          <p:spPr>
            <a:xfrm>
              <a:off x="137385" y="4136836"/>
              <a:ext cx="504000" cy="503922"/>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TextBox 49"/>
            <p:cNvSpPr txBox="1"/>
            <p:nvPr/>
          </p:nvSpPr>
          <p:spPr>
            <a:xfrm>
              <a:off x="-78695" y="401488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grpSp>
      <p:grpSp>
        <p:nvGrpSpPr>
          <p:cNvPr id="53" name="Group 52"/>
          <p:cNvGrpSpPr/>
          <p:nvPr/>
        </p:nvGrpSpPr>
        <p:grpSpPr>
          <a:xfrm>
            <a:off x="1676795" y="3861048"/>
            <a:ext cx="504000" cy="819273"/>
            <a:chOff x="137385" y="3821485"/>
            <a:chExt cx="504000" cy="819273"/>
          </a:xfrm>
        </p:grpSpPr>
        <p:sp>
          <p:nvSpPr>
            <p:cNvPr id="54" name="Oval 53"/>
            <p:cNvSpPr/>
            <p:nvPr/>
          </p:nvSpPr>
          <p:spPr>
            <a:xfrm>
              <a:off x="137385" y="4136836"/>
              <a:ext cx="504000" cy="503922"/>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210650" y="3821485"/>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grpSp>
      <p:grpSp>
        <p:nvGrpSpPr>
          <p:cNvPr id="56" name="Group 55"/>
          <p:cNvGrpSpPr/>
          <p:nvPr/>
        </p:nvGrpSpPr>
        <p:grpSpPr>
          <a:xfrm>
            <a:off x="683624" y="4787860"/>
            <a:ext cx="792032" cy="513348"/>
            <a:chOff x="137385" y="4127410"/>
            <a:chExt cx="792032" cy="513348"/>
          </a:xfrm>
        </p:grpSpPr>
        <p:sp>
          <p:nvSpPr>
            <p:cNvPr id="57" name="Oval 56"/>
            <p:cNvSpPr/>
            <p:nvPr/>
          </p:nvSpPr>
          <p:spPr>
            <a:xfrm>
              <a:off x="137385" y="4136836"/>
              <a:ext cx="504000" cy="503922"/>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TextBox 57"/>
            <p:cNvSpPr txBox="1"/>
            <p:nvPr/>
          </p:nvSpPr>
          <p:spPr>
            <a:xfrm>
              <a:off x="627757" y="4127410"/>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grpSp>
      <p:sp>
        <p:nvSpPr>
          <p:cNvPr id="15" name="TextBox 14"/>
          <p:cNvSpPr txBox="1"/>
          <p:nvPr/>
        </p:nvSpPr>
        <p:spPr>
          <a:xfrm>
            <a:off x="2286000" y="4532513"/>
            <a:ext cx="63113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 all land masses have an odd degree, one cannot possibly traverse each bridge exactly once</a:t>
            </a:r>
          </a:p>
        </p:txBody>
      </p:sp>
      <p:sp>
        <p:nvSpPr>
          <p:cNvPr id="17" name="Rectangle 16"/>
          <p:cNvSpPr/>
          <p:nvPr/>
        </p:nvSpPr>
        <p:spPr>
          <a:xfrm>
            <a:off x="2286000" y="5229200"/>
            <a:ext cx="68580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necessary condition for the walk is that the graph must have exactly zero or two nodes of odd degree</a:t>
            </a:r>
          </a:p>
        </p:txBody>
      </p:sp>
    </p:spTree>
    <p:extLst>
      <p:ext uri="{BB962C8B-B14F-4D97-AF65-F5344CB8AC3E}">
        <p14:creationId xmlns:p14="http://schemas.microsoft.com/office/powerpoint/2010/main" val="30258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Types</a:t>
            </a:r>
            <a:r>
              <a:rPr lang="es-ES" dirty="0"/>
              <a:t> of </a:t>
            </a:r>
            <a:r>
              <a:rPr lang="es-ES" dirty="0" err="1"/>
              <a:t>graphs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13" name="Picture 12" descr="Screen Shot 2015-09-07 at 1.40.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23" y="1844824"/>
            <a:ext cx="7596336" cy="4389169"/>
          </a:xfrm>
          <a:prstGeom prst="rect">
            <a:avLst/>
          </a:prstGeom>
        </p:spPr>
      </p:pic>
      <p:sp>
        <p:nvSpPr>
          <p:cNvPr id="14" name="Rectangle 13"/>
          <p:cNvSpPr/>
          <p:nvPr/>
        </p:nvSpPr>
        <p:spPr>
          <a:xfrm>
            <a:off x="3257600" y="6165304"/>
            <a:ext cx="5886400"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4"/>
              </a:rPr>
              <a:t>http://schatzlab.cshl.edu/teaching/2010/Lecture%203%20-%20Graphs%20and%20Genomes.pdf</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5051170" y="1660158"/>
            <a:ext cx="3981454" cy="369332"/>
          </a:xfrm>
          <a:prstGeom prst="rect">
            <a:avLst/>
          </a:prstGeom>
          <a:solidFill>
            <a:srgbClr val="FFFFFF"/>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Mention some examples of such graphs!</a:t>
            </a:r>
          </a:p>
        </p:txBody>
      </p:sp>
    </p:spTree>
    <p:extLst>
      <p:ext uri="{BB962C8B-B14F-4D97-AF65-F5344CB8AC3E}">
        <p14:creationId xmlns:p14="http://schemas.microsoft.com/office/powerpoint/2010/main" val="240216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Genome</a:t>
            </a:r>
            <a:r>
              <a:rPr lang="es-ES" dirty="0"/>
              <a:t> </a:t>
            </a:r>
            <a:r>
              <a:rPr lang="es-ES" dirty="0" err="1"/>
              <a:t>assembly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551897" y="2420888"/>
            <a:ext cx="5028215" cy="3384376"/>
          </a:xfrm>
          <a:prstGeom prst="rect">
            <a:avLst/>
          </a:prstGeom>
        </p:spPr>
      </p:pic>
      <p:pic>
        <p:nvPicPr>
          <p:cNvPr id="4" name="Picture 3"/>
          <p:cNvPicPr>
            <a:picLocks noChangeAspect="1"/>
          </p:cNvPicPr>
          <p:nvPr/>
        </p:nvPicPr>
        <p:blipFill>
          <a:blip r:embed="rId3"/>
          <a:stretch>
            <a:fillRect/>
          </a:stretch>
        </p:blipFill>
        <p:spPr>
          <a:xfrm>
            <a:off x="5950702" y="1988840"/>
            <a:ext cx="2994827" cy="4309104"/>
          </a:xfrm>
          <a:prstGeom prst="rect">
            <a:avLst/>
          </a:prstGeom>
        </p:spPr>
      </p:pic>
      <p:sp>
        <p:nvSpPr>
          <p:cNvPr id="5" name="TextBox 4"/>
          <p:cNvSpPr txBox="1"/>
          <p:nvPr/>
        </p:nvSpPr>
        <p:spPr>
          <a:xfrm>
            <a:off x="2195736" y="2479679"/>
            <a:ext cx="1590249" cy="31547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9900" b="1" i="0" u="none" strike="noStrike" kern="1200" cap="none" spc="0" normalizeH="0" baseline="0" noProof="0" dirty="0">
                <a:ln>
                  <a:noFill/>
                </a:ln>
                <a:solidFill>
                  <a:srgbClr val="FF0000"/>
                </a:solidFill>
                <a:effectLst/>
                <a:uLnTx/>
                <a:uFillTx/>
                <a:latin typeface="Calibri"/>
                <a:ea typeface="+mn-ea"/>
                <a:cs typeface="+mn-cs"/>
              </a:rPr>
              <a:t>X</a:t>
            </a:r>
          </a:p>
        </p:txBody>
      </p:sp>
    </p:spTree>
    <p:extLst>
      <p:ext uri="{BB962C8B-B14F-4D97-AF65-F5344CB8AC3E}">
        <p14:creationId xmlns:p14="http://schemas.microsoft.com/office/powerpoint/2010/main" val="374361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Graph</a:t>
            </a:r>
            <a:r>
              <a:rPr lang="es-ES" dirty="0"/>
              <a:t> </a:t>
            </a:r>
            <a:r>
              <a:rPr lang="es-ES" dirty="0" err="1"/>
              <a:t>theory</a:t>
            </a:r>
            <a:r>
              <a:rPr lang="es-ES" dirty="0"/>
              <a:t> in </a:t>
            </a:r>
            <a:r>
              <a:rPr lang="es-ES" dirty="0" err="1"/>
              <a:t>biology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4" name="TextBox 3"/>
          <p:cNvSpPr txBox="1"/>
          <p:nvPr/>
        </p:nvSpPr>
        <p:spPr>
          <a:xfrm>
            <a:off x="35496" y="2204864"/>
            <a:ext cx="2133918"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Regulatory, signal transduction, metabolic networks</a:t>
            </a:r>
          </a:p>
        </p:txBody>
      </p:sp>
      <p:pic>
        <p:nvPicPr>
          <p:cNvPr id="8" name="Picture 7"/>
          <p:cNvPicPr>
            <a:picLocks noChangeAspect="1"/>
          </p:cNvPicPr>
          <p:nvPr/>
        </p:nvPicPr>
        <p:blipFill>
          <a:blip r:embed="rId3"/>
          <a:stretch>
            <a:fillRect/>
          </a:stretch>
        </p:blipFill>
        <p:spPr>
          <a:xfrm>
            <a:off x="2123728" y="1988840"/>
            <a:ext cx="2952328" cy="2033416"/>
          </a:xfrm>
          <a:prstGeom prst="rect">
            <a:avLst/>
          </a:prstGeom>
        </p:spPr>
      </p:pic>
      <p:pic>
        <p:nvPicPr>
          <p:cNvPr id="9" name="Picture 8"/>
          <p:cNvPicPr>
            <a:picLocks noChangeAspect="1"/>
          </p:cNvPicPr>
          <p:nvPr/>
        </p:nvPicPr>
        <p:blipFill>
          <a:blip r:embed="rId4"/>
          <a:stretch>
            <a:fillRect/>
          </a:stretch>
        </p:blipFill>
        <p:spPr>
          <a:xfrm>
            <a:off x="5220072" y="1981369"/>
            <a:ext cx="1684721" cy="2040887"/>
          </a:xfrm>
          <a:prstGeom prst="rect">
            <a:avLst/>
          </a:prstGeom>
        </p:spPr>
      </p:pic>
      <p:pic>
        <p:nvPicPr>
          <p:cNvPr id="10" name="Picture 9"/>
          <p:cNvPicPr>
            <a:picLocks noChangeAspect="1"/>
          </p:cNvPicPr>
          <p:nvPr/>
        </p:nvPicPr>
        <p:blipFill>
          <a:blip r:embed="rId5"/>
          <a:stretch>
            <a:fillRect/>
          </a:stretch>
        </p:blipFill>
        <p:spPr>
          <a:xfrm>
            <a:off x="2339752" y="4277503"/>
            <a:ext cx="3275856" cy="2146840"/>
          </a:xfrm>
          <a:prstGeom prst="rect">
            <a:avLst/>
          </a:prstGeom>
        </p:spPr>
      </p:pic>
      <p:sp>
        <p:nvSpPr>
          <p:cNvPr id="11" name="TextBox 10"/>
          <p:cNvSpPr txBox="1"/>
          <p:nvPr/>
        </p:nvSpPr>
        <p:spPr>
          <a:xfrm>
            <a:off x="35496" y="4438853"/>
            <a:ext cx="255964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Social, epidemiological networks</a:t>
            </a:r>
          </a:p>
        </p:txBody>
      </p:sp>
      <p:pic>
        <p:nvPicPr>
          <p:cNvPr id="12" name="Picture 11"/>
          <p:cNvPicPr>
            <a:picLocks noChangeAspect="1"/>
          </p:cNvPicPr>
          <p:nvPr/>
        </p:nvPicPr>
        <p:blipFill>
          <a:blip r:embed="rId6"/>
          <a:stretch>
            <a:fillRect/>
          </a:stretch>
        </p:blipFill>
        <p:spPr>
          <a:xfrm>
            <a:off x="5796136" y="4457220"/>
            <a:ext cx="2434928" cy="1708084"/>
          </a:xfrm>
          <a:prstGeom prst="rect">
            <a:avLst/>
          </a:prstGeom>
        </p:spPr>
      </p:pic>
      <p:pic>
        <p:nvPicPr>
          <p:cNvPr id="3" name="Picture 2"/>
          <p:cNvPicPr>
            <a:picLocks noChangeAspect="1"/>
          </p:cNvPicPr>
          <p:nvPr/>
        </p:nvPicPr>
        <p:blipFill>
          <a:blip r:embed="rId7"/>
          <a:stretch>
            <a:fillRect/>
          </a:stretch>
        </p:blipFill>
        <p:spPr>
          <a:xfrm>
            <a:off x="6986042" y="2165529"/>
            <a:ext cx="1872208" cy="1872208"/>
          </a:xfrm>
          <a:prstGeom prst="rect">
            <a:avLst/>
          </a:prstGeom>
        </p:spPr>
      </p:pic>
      <p:sp>
        <p:nvSpPr>
          <p:cNvPr id="5" name="TextBox 4"/>
          <p:cNvSpPr txBox="1"/>
          <p:nvPr/>
        </p:nvSpPr>
        <p:spPr>
          <a:xfrm>
            <a:off x="6992471" y="1807882"/>
            <a:ext cx="19201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Phylogenetic trees</a:t>
            </a:r>
          </a:p>
        </p:txBody>
      </p:sp>
    </p:spTree>
    <p:extLst>
      <p:ext uri="{BB962C8B-B14F-4D97-AF65-F5344CB8AC3E}">
        <p14:creationId xmlns:p14="http://schemas.microsoft.com/office/powerpoint/2010/main" val="1789987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err="1"/>
              <a:t>Methods</a:t>
            </a:r>
            <a:r>
              <a:rPr lang="es-ES" dirty="0"/>
              <a:t> </a:t>
            </a:r>
            <a:r>
              <a:rPr lang="es-ES" dirty="0" err="1"/>
              <a:t>for</a:t>
            </a:r>
            <a:r>
              <a:rPr lang="es-ES" dirty="0"/>
              <a:t> </a:t>
            </a:r>
            <a:r>
              <a:rPr lang="es-ES" i="1" dirty="0"/>
              <a:t>de </a:t>
            </a:r>
            <a:r>
              <a:rPr lang="es-ES" i="1" dirty="0" err="1"/>
              <a:t>novo</a:t>
            </a:r>
            <a:r>
              <a:rPr lang="es-ES" i="1" dirty="0"/>
              <a:t> </a:t>
            </a:r>
            <a:r>
              <a:rPr lang="es-ES" dirty="0" err="1"/>
              <a:t>genome</a:t>
            </a:r>
            <a:r>
              <a:rPr lang="es-ES" dirty="0"/>
              <a:t> </a:t>
            </a:r>
            <a:r>
              <a:rPr lang="es-ES" dirty="0" err="1"/>
              <a:t>assembly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4" name="TextBox 3"/>
          <p:cNvSpPr txBox="1"/>
          <p:nvPr/>
        </p:nvSpPr>
        <p:spPr>
          <a:xfrm>
            <a:off x="880912" y="2348880"/>
            <a:ext cx="695009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Overlap-Layout- Consensus: OLC</a:t>
            </a:r>
          </a:p>
        </p:txBody>
      </p:sp>
      <p:sp>
        <p:nvSpPr>
          <p:cNvPr id="8" name="TextBox 7"/>
          <p:cNvSpPr txBox="1"/>
          <p:nvPr/>
        </p:nvSpPr>
        <p:spPr>
          <a:xfrm>
            <a:off x="880912" y="3429000"/>
            <a:ext cx="3712525"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De </a:t>
            </a:r>
            <a:r>
              <a:rPr kumimoji="0" lang="en-US" sz="4000" b="0" i="0" u="none" strike="noStrike" kern="1200" cap="none" spc="0" normalizeH="0" baseline="0" noProof="0" dirty="0" err="1">
                <a:ln>
                  <a:noFill/>
                </a:ln>
                <a:solidFill>
                  <a:prstClr val="black"/>
                </a:solidFill>
                <a:effectLst/>
                <a:uLnTx/>
                <a:uFillTx/>
                <a:latin typeface="Calibri"/>
                <a:ea typeface="+mn-ea"/>
                <a:cs typeface="+mn-cs"/>
              </a:rPr>
              <a:t>Bruijn</a:t>
            </a:r>
            <a:r>
              <a:rPr kumimoji="0" lang="en-US" sz="4000" b="0" i="0" u="none" strike="noStrike" kern="1200" cap="none" spc="0" normalizeH="0" baseline="0" noProof="0" dirty="0">
                <a:ln>
                  <a:noFill/>
                </a:ln>
                <a:solidFill>
                  <a:prstClr val="black"/>
                </a:solidFill>
                <a:effectLst/>
                <a:uLnTx/>
                <a:uFillTx/>
                <a:latin typeface="Calibri"/>
                <a:ea typeface="+mn-ea"/>
                <a:cs typeface="+mn-cs"/>
              </a:rPr>
              <a:t> Graphs</a:t>
            </a:r>
          </a:p>
        </p:txBody>
      </p:sp>
      <p:sp>
        <p:nvSpPr>
          <p:cNvPr id="11" name="TextBox 10"/>
          <p:cNvSpPr txBox="1"/>
          <p:nvPr/>
        </p:nvSpPr>
        <p:spPr>
          <a:xfrm>
            <a:off x="2876454" y="4149080"/>
            <a:ext cx="626754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two use </a:t>
            </a:r>
            <a:r>
              <a:rPr kumimoji="0" lang="en-US" sz="2800" b="1" i="0" u="none" strike="noStrike" kern="1200" cap="none" spc="0" normalizeH="0" baseline="0" noProof="0" dirty="0">
                <a:ln>
                  <a:noFill/>
                </a:ln>
                <a:solidFill>
                  <a:prstClr val="black"/>
                </a:solidFill>
                <a:effectLst/>
                <a:uLnTx/>
                <a:uFillTx/>
                <a:latin typeface="Calibri"/>
                <a:ea typeface="+mn-ea"/>
                <a:cs typeface="+mn-cs"/>
              </a:rPr>
              <a:t>graph theory </a:t>
            </a:r>
            <a:r>
              <a:rPr kumimoji="0" lang="en-US" sz="2800" b="0" i="0" u="none" strike="noStrike" kern="1200" cap="none" spc="0" normalizeH="0" baseline="0" noProof="0" dirty="0">
                <a:ln>
                  <a:noFill/>
                </a:ln>
                <a:solidFill>
                  <a:prstClr val="black"/>
                </a:solidFill>
                <a:effectLst/>
                <a:uLnTx/>
                <a:uFillTx/>
                <a:latin typeface="Calibri"/>
                <a:ea typeface="+mn-ea"/>
                <a:cs typeface="+mn-cs"/>
              </a:rPr>
              <a:t>to face the problem of genome assembly. The difference in on how you build the graph.</a:t>
            </a:r>
          </a:p>
        </p:txBody>
      </p:sp>
      <p:sp>
        <p:nvSpPr>
          <p:cNvPr id="3" name="TextBox 2"/>
          <p:cNvSpPr txBox="1"/>
          <p:nvPr/>
        </p:nvSpPr>
        <p:spPr>
          <a:xfrm>
            <a:off x="1138205" y="5661248"/>
            <a:ext cx="7918404"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n-ea"/>
                <a:cs typeface="+mn-cs"/>
              </a:rPr>
              <a:t>Problem abstraction/representation</a:t>
            </a:r>
          </a:p>
        </p:txBody>
      </p:sp>
    </p:spTree>
    <p:extLst>
      <p:ext uri="{BB962C8B-B14F-4D97-AF65-F5344CB8AC3E}">
        <p14:creationId xmlns:p14="http://schemas.microsoft.com/office/powerpoint/2010/main" val="50569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213285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9" name="Rounded Rectangle 8"/>
          <p:cNvSpPr/>
          <p:nvPr/>
        </p:nvSpPr>
        <p:spPr>
          <a:xfrm>
            <a:off x="284163" y="3501008"/>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Layout</a:t>
            </a:r>
          </a:p>
        </p:txBody>
      </p:sp>
      <p:sp>
        <p:nvSpPr>
          <p:cNvPr id="10" name="Rounded Rectangle 9"/>
          <p:cNvSpPr/>
          <p:nvPr/>
        </p:nvSpPr>
        <p:spPr>
          <a:xfrm>
            <a:off x="284163" y="4869160"/>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Consensus</a:t>
            </a:r>
          </a:p>
        </p:txBody>
      </p:sp>
      <p:sp>
        <p:nvSpPr>
          <p:cNvPr id="7" name="Rectangle 6"/>
          <p:cNvSpPr/>
          <p:nvPr/>
        </p:nvSpPr>
        <p:spPr>
          <a:xfrm>
            <a:off x="3761656" y="6165304"/>
            <a:ext cx="5382344"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Arrow Connector 12"/>
          <p:cNvCxnSpPr>
            <a:stCxn id="5" idx="2"/>
            <a:endCxn id="9" idx="0"/>
          </p:cNvCxnSpPr>
          <p:nvPr/>
        </p:nvCxnSpPr>
        <p:spPr>
          <a:xfrm>
            <a:off x="2140050" y="2996952"/>
            <a:ext cx="0" cy="504056"/>
          </a:xfrm>
          <a:prstGeom prst="straightConnector1">
            <a:avLst/>
          </a:prstGeom>
          <a:ln w="66675">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2"/>
            <a:endCxn id="10" idx="0"/>
          </p:cNvCxnSpPr>
          <p:nvPr/>
        </p:nvCxnSpPr>
        <p:spPr>
          <a:xfrm>
            <a:off x="2140050" y="4365104"/>
            <a:ext cx="0" cy="504056"/>
          </a:xfrm>
          <a:prstGeom prst="straightConnector1">
            <a:avLst/>
          </a:prstGeom>
          <a:ln w="66675">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11960" y="2286048"/>
            <a:ext cx="3432350"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overlap graph</a:t>
            </a:r>
          </a:p>
        </p:txBody>
      </p:sp>
      <p:sp>
        <p:nvSpPr>
          <p:cNvPr id="19" name="TextBox 18"/>
          <p:cNvSpPr txBox="1"/>
          <p:nvPr/>
        </p:nvSpPr>
        <p:spPr>
          <a:xfrm>
            <a:off x="4211960" y="3645024"/>
            <a:ext cx="2308044"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contigs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4211960" y="4728046"/>
            <a:ext cx="4392488"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Select likely nucleotide sequence for each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contig</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8618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2483768" y="6021288"/>
            <a:ext cx="676875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El-</a:t>
            </a:r>
            <a:r>
              <a:rPr kumimoji="0" lang="en-US" sz="1200" b="0" i="0" u="none" strike="noStrike" kern="1200" cap="none" spc="0" normalizeH="0" baseline="0" noProof="0" dirty="0" err="1">
                <a:ln>
                  <a:noFill/>
                </a:ln>
                <a:solidFill>
                  <a:prstClr val="black"/>
                </a:solidFill>
                <a:effectLst/>
                <a:uLnTx/>
                <a:uFillTx/>
                <a:latin typeface="Calibri"/>
                <a:ea typeface="+mn-ea"/>
                <a:cs typeface="+mn-cs"/>
              </a:rPr>
              <a:t>Metwally</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2013.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http://journals.plos.org/ploscompbiol/article?id=10.1371/journal.pcbi.1003345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284163" y="3033058"/>
            <a:ext cx="3711773" cy="175432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Very simple task: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each pair of reads, find overlap.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it is very computationally demanding for large number of reads.</a:t>
            </a:r>
          </a:p>
        </p:txBody>
      </p:sp>
      <p:pic>
        <p:nvPicPr>
          <p:cNvPr id="8" name="Picture 7"/>
          <p:cNvPicPr>
            <a:picLocks noChangeAspect="1"/>
          </p:cNvPicPr>
          <p:nvPr/>
        </p:nvPicPr>
        <p:blipFill>
          <a:blip r:embed="rId4"/>
          <a:stretch>
            <a:fillRect/>
          </a:stretch>
        </p:blipFill>
        <p:spPr>
          <a:xfrm>
            <a:off x="4675989" y="2000872"/>
            <a:ext cx="3712435" cy="4032448"/>
          </a:xfrm>
          <a:prstGeom prst="rect">
            <a:avLst/>
          </a:prstGeom>
        </p:spPr>
      </p:pic>
      <p:sp>
        <p:nvSpPr>
          <p:cNvPr id="11" name="TextBox 10"/>
          <p:cNvSpPr txBox="1"/>
          <p:nvPr/>
        </p:nvSpPr>
        <p:spPr>
          <a:xfrm>
            <a:off x="313765" y="5013176"/>
            <a:ext cx="368217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Reads are nodes, there is an edge between nodes if there is a </a:t>
            </a:r>
            <a:r>
              <a:rPr kumimoji="0" lang="en-US" sz="1800" b="1" i="0" u="none" strike="noStrike" kern="1200" cap="none" spc="0" normalizeH="0" baseline="0" noProof="0" dirty="0">
                <a:ln>
                  <a:noFill/>
                </a:ln>
                <a:solidFill>
                  <a:prstClr val="black"/>
                </a:solidFill>
                <a:effectLst/>
                <a:uLnTx/>
                <a:uFillTx/>
                <a:latin typeface="Calibri"/>
                <a:ea typeface="+mn-ea"/>
                <a:cs typeface="+mn-cs"/>
              </a:rPr>
              <a:t>suffix-prefix</a:t>
            </a:r>
            <a:r>
              <a:rPr kumimoji="0" lang="en-US" sz="1800" b="0" i="0" u="none" strike="noStrike" kern="1200" cap="none" spc="0" normalizeH="0" baseline="0" noProof="0" dirty="0">
                <a:ln>
                  <a:noFill/>
                </a:ln>
                <a:solidFill>
                  <a:prstClr val="black"/>
                </a:solidFill>
                <a:effectLst/>
                <a:uLnTx/>
                <a:uFillTx/>
                <a:latin typeface="Calibri"/>
                <a:ea typeface="+mn-ea"/>
                <a:cs typeface="+mn-cs"/>
              </a:rPr>
              <a:t> relationship among them </a:t>
            </a:r>
          </a:p>
        </p:txBody>
      </p:sp>
    </p:spTree>
    <p:extLst>
      <p:ext uri="{BB962C8B-B14F-4D97-AF65-F5344CB8AC3E}">
        <p14:creationId xmlns:p14="http://schemas.microsoft.com/office/powerpoint/2010/main" val="214058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248345"/>
            <a:ext cx="51125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029814" y="1916832"/>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4" name="TextBox 3"/>
          <p:cNvSpPr txBox="1"/>
          <p:nvPr/>
        </p:nvSpPr>
        <p:spPr>
          <a:xfrm>
            <a:off x="7311196" y="1916832"/>
            <a:ext cx="16532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Naïve approach</a:t>
            </a:r>
          </a:p>
        </p:txBody>
      </p:sp>
      <p:pic>
        <p:nvPicPr>
          <p:cNvPr id="9" name="Picture 8" descr="Screen Shot 2015-09-07 at 12.59.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780928"/>
            <a:ext cx="8352928" cy="3178340"/>
          </a:xfrm>
          <a:prstGeom prst="rect">
            <a:avLst/>
          </a:prstGeom>
        </p:spPr>
      </p:pic>
      <p:sp>
        <p:nvSpPr>
          <p:cNvPr id="10" name="TextBox 9"/>
          <p:cNvSpPr txBox="1"/>
          <p:nvPr/>
        </p:nvSpPr>
        <p:spPr>
          <a:xfrm>
            <a:off x="5148064" y="5847655"/>
            <a:ext cx="39743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Do this for each pair of reads!</a:t>
            </a:r>
          </a:p>
        </p:txBody>
      </p:sp>
      <p:sp>
        <p:nvSpPr>
          <p:cNvPr id="12" name="TextBox 11"/>
          <p:cNvSpPr txBox="1"/>
          <p:nvPr/>
        </p:nvSpPr>
        <p:spPr>
          <a:xfrm>
            <a:off x="4211960" y="2780928"/>
            <a:ext cx="23775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Suffix to Prefix overlaps</a:t>
            </a:r>
          </a:p>
        </p:txBody>
      </p:sp>
    </p:spTree>
    <p:extLst>
      <p:ext uri="{BB962C8B-B14F-4D97-AF65-F5344CB8AC3E}">
        <p14:creationId xmlns:p14="http://schemas.microsoft.com/office/powerpoint/2010/main" val="177461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021288"/>
            <a:ext cx="51125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https://en.wikipedia.org/wiki/Suffix_tree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029814" y="1628800"/>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4" name="TextBox 3"/>
          <p:cNvSpPr txBox="1"/>
          <p:nvPr/>
        </p:nvSpPr>
        <p:spPr>
          <a:xfrm>
            <a:off x="4262989" y="1998132"/>
            <a:ext cx="484551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A more efficient approach in most cases</a:t>
            </a:r>
          </a:p>
        </p:txBody>
      </p:sp>
      <p:sp>
        <p:nvSpPr>
          <p:cNvPr id="8" name="Rectangle 7"/>
          <p:cNvSpPr/>
          <p:nvPr/>
        </p:nvSpPr>
        <p:spPr>
          <a:xfrm>
            <a:off x="277110" y="2636912"/>
            <a:ext cx="8831394"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for { “GACATA”, “ATAGAC” }                                 S=GACATA$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prstClr val="black"/>
                </a:solidFill>
                <a:effectLst/>
                <a:uLnTx/>
                <a:uFillTx/>
                <a:latin typeface="Calibri"/>
                <a:ea typeface="+mn-ea"/>
                <a:cs typeface="+mn-cs"/>
              </a:rPr>
              <a:t>ATAGAC$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  </a:t>
            </a:r>
          </a:p>
        </p:txBody>
      </p:sp>
      <p:sp>
        <p:nvSpPr>
          <p:cNvPr id="10" name="Oval 9"/>
          <p:cNvSpPr/>
          <p:nvPr/>
        </p:nvSpPr>
        <p:spPr>
          <a:xfrm>
            <a:off x="3995936" y="2924944"/>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a:stCxn id="10" idx="1"/>
            <a:endCxn id="40" idx="0"/>
          </p:cNvCxnSpPr>
          <p:nvPr/>
        </p:nvCxnSpPr>
        <p:spPr>
          <a:xfrm flipH="1">
            <a:off x="1190745" y="2977671"/>
            <a:ext cx="2857918" cy="597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2"/>
          </p:cNvCxnSpPr>
          <p:nvPr/>
        </p:nvCxnSpPr>
        <p:spPr>
          <a:xfrm flipH="1">
            <a:off x="2195736" y="3104964"/>
            <a:ext cx="1800200"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3"/>
          </p:cNvCxnSpPr>
          <p:nvPr/>
        </p:nvCxnSpPr>
        <p:spPr>
          <a:xfrm flipH="1">
            <a:off x="3563888" y="3232257"/>
            <a:ext cx="484775"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0" idx="5"/>
          </p:cNvCxnSpPr>
          <p:nvPr/>
        </p:nvCxnSpPr>
        <p:spPr>
          <a:xfrm>
            <a:off x="4303249" y="3232257"/>
            <a:ext cx="628791"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0" idx="6"/>
          </p:cNvCxnSpPr>
          <p:nvPr/>
        </p:nvCxnSpPr>
        <p:spPr>
          <a:xfrm>
            <a:off x="4355976" y="3104964"/>
            <a:ext cx="1872208"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p:cNvCxnSpPr>
          <p:nvPr/>
        </p:nvCxnSpPr>
        <p:spPr>
          <a:xfrm>
            <a:off x="4303249" y="2977671"/>
            <a:ext cx="3725135" cy="595345"/>
          </a:xfrm>
          <a:prstGeom prst="line">
            <a:avLst/>
          </a:prstGeom>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3838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10725" y="357529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7848364"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60841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2015716"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7</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4752020"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14</a:t>
            </a:r>
          </a:p>
        </p:txBody>
      </p:sp>
      <p:cxnSp>
        <p:nvCxnSpPr>
          <p:cNvPr id="45" name="Straight Connector 44"/>
          <p:cNvCxnSpPr>
            <a:stCxn id="41" idx="5"/>
          </p:cNvCxnSpPr>
          <p:nvPr/>
        </p:nvCxnSpPr>
        <p:spPr>
          <a:xfrm>
            <a:off x="8155677" y="3880329"/>
            <a:ext cx="37676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1" idx="3"/>
          </p:cNvCxnSpPr>
          <p:nvPr/>
        </p:nvCxnSpPr>
        <p:spPr>
          <a:xfrm flipH="1">
            <a:off x="7741587" y="3880329"/>
            <a:ext cx="159504"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5"/>
          </p:cNvCxnSpPr>
          <p:nvPr/>
        </p:nvCxnSpPr>
        <p:spPr>
          <a:xfrm>
            <a:off x="6391481" y="3880329"/>
            <a:ext cx="48477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2" idx="3"/>
          </p:cNvCxnSpPr>
          <p:nvPr/>
        </p:nvCxnSpPr>
        <p:spPr>
          <a:xfrm flipH="1">
            <a:off x="5940152" y="3880329"/>
            <a:ext cx="19674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9" idx="5"/>
          </p:cNvCxnSpPr>
          <p:nvPr/>
        </p:nvCxnSpPr>
        <p:spPr>
          <a:xfrm>
            <a:off x="3691181" y="3880329"/>
            <a:ext cx="66479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9" idx="3"/>
          </p:cNvCxnSpPr>
          <p:nvPr/>
        </p:nvCxnSpPr>
        <p:spPr>
          <a:xfrm flipH="1">
            <a:off x="3203848" y="3880329"/>
            <a:ext cx="232747" cy="781191"/>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302393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ctangle 66"/>
          <p:cNvSpPr/>
          <p:nvPr/>
        </p:nvSpPr>
        <p:spPr>
          <a:xfrm>
            <a:off x="417595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ctangle 67"/>
          <p:cNvSpPr/>
          <p:nvPr/>
        </p:nvSpPr>
        <p:spPr>
          <a:xfrm>
            <a:off x="572412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ctangle 68"/>
          <p:cNvSpPr/>
          <p:nvPr/>
        </p:nvSpPr>
        <p:spPr>
          <a:xfrm>
            <a:off x="669623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Rectangle 69"/>
          <p:cNvSpPr/>
          <p:nvPr/>
        </p:nvSpPr>
        <p:spPr>
          <a:xfrm>
            <a:off x="756156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1" name="Rectangle 70"/>
          <p:cNvSpPr/>
          <p:nvPr/>
        </p:nvSpPr>
        <p:spPr>
          <a:xfrm>
            <a:off x="8352420"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9</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2" name="Straight Connector 71"/>
          <p:cNvCxnSpPr>
            <a:stCxn id="40" idx="2"/>
          </p:cNvCxnSpPr>
          <p:nvPr/>
        </p:nvCxnSpPr>
        <p:spPr>
          <a:xfrm flipH="1">
            <a:off x="179512" y="3755316"/>
            <a:ext cx="831213" cy="906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0" idx="3"/>
          </p:cNvCxnSpPr>
          <p:nvPr/>
        </p:nvCxnSpPr>
        <p:spPr>
          <a:xfrm flipH="1">
            <a:off x="683568" y="3882609"/>
            <a:ext cx="379884"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40" idx="5"/>
          </p:cNvCxnSpPr>
          <p:nvPr/>
        </p:nvCxnSpPr>
        <p:spPr>
          <a:xfrm>
            <a:off x="1318038" y="3882609"/>
            <a:ext cx="229626"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40" idx="6"/>
          </p:cNvCxnSpPr>
          <p:nvPr/>
        </p:nvCxnSpPr>
        <p:spPr>
          <a:xfrm>
            <a:off x="1370765" y="3755316"/>
            <a:ext cx="1004991" cy="906204"/>
          </a:xfrm>
          <a:prstGeom prst="line">
            <a:avLst/>
          </a:prstGeom>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195736" y="4665833"/>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10</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7" name="Rectangle 86"/>
          <p:cNvSpPr/>
          <p:nvPr/>
        </p:nvSpPr>
        <p:spPr>
          <a:xfrm>
            <a:off x="-50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6</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Oval 87"/>
          <p:cNvSpPr/>
          <p:nvPr/>
        </p:nvSpPr>
        <p:spPr>
          <a:xfrm>
            <a:off x="503548" y="4661520"/>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1367644" y="4665833"/>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0" name="Straight Connector 89"/>
          <p:cNvCxnSpPr>
            <a:stCxn id="88" idx="4"/>
          </p:cNvCxnSpPr>
          <p:nvPr/>
        </p:nvCxnSpPr>
        <p:spPr>
          <a:xfrm>
            <a:off x="683568" y="5021560"/>
            <a:ext cx="0" cy="711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8" idx="3"/>
          </p:cNvCxnSpPr>
          <p:nvPr/>
        </p:nvCxnSpPr>
        <p:spPr>
          <a:xfrm flipH="1">
            <a:off x="179512" y="4968833"/>
            <a:ext cx="376763" cy="7644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9" idx="4"/>
          </p:cNvCxnSpPr>
          <p:nvPr/>
        </p:nvCxnSpPr>
        <p:spPr>
          <a:xfrm>
            <a:off x="1547664" y="5025873"/>
            <a:ext cx="0" cy="7073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9" idx="5"/>
          </p:cNvCxnSpPr>
          <p:nvPr/>
        </p:nvCxnSpPr>
        <p:spPr>
          <a:xfrm>
            <a:off x="1674957" y="4973146"/>
            <a:ext cx="700799" cy="760110"/>
          </a:xfrm>
          <a:prstGeom prst="line">
            <a:avLst/>
          </a:prstGeom>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a:off x="-508"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4" name="Rectangle 103"/>
          <p:cNvSpPr/>
          <p:nvPr/>
        </p:nvSpPr>
        <p:spPr>
          <a:xfrm>
            <a:off x="511932"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Rectangle 104"/>
          <p:cNvSpPr/>
          <p:nvPr/>
        </p:nvSpPr>
        <p:spPr>
          <a:xfrm>
            <a:off x="1370765"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p:cNvSpPr/>
          <p:nvPr/>
        </p:nvSpPr>
        <p:spPr>
          <a:xfrm>
            <a:off x="2195736"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TextBox 106"/>
          <p:cNvSpPr txBox="1"/>
          <p:nvPr/>
        </p:nvSpPr>
        <p:spPr>
          <a:xfrm>
            <a:off x="2771800" y="32129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08" name="TextBox 107"/>
          <p:cNvSpPr txBox="1"/>
          <p:nvPr/>
        </p:nvSpPr>
        <p:spPr>
          <a:xfrm>
            <a:off x="4572000" y="320368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9" name="TextBox 108"/>
          <p:cNvSpPr txBox="1"/>
          <p:nvPr/>
        </p:nvSpPr>
        <p:spPr>
          <a:xfrm>
            <a:off x="395536" y="413978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0" name="TextBox 109"/>
          <p:cNvSpPr txBox="1"/>
          <p:nvPr/>
        </p:nvSpPr>
        <p:spPr>
          <a:xfrm>
            <a:off x="7776465" y="4149080"/>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1" name="TextBox 110"/>
          <p:cNvSpPr txBox="1"/>
          <p:nvPr/>
        </p:nvSpPr>
        <p:spPr>
          <a:xfrm>
            <a:off x="611560" y="50131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2" name="TextBox 111"/>
          <p:cNvSpPr txBox="1"/>
          <p:nvPr/>
        </p:nvSpPr>
        <p:spPr>
          <a:xfrm>
            <a:off x="1511769" y="521990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3" name="TextBox 112"/>
          <p:cNvSpPr txBox="1"/>
          <p:nvPr/>
        </p:nvSpPr>
        <p:spPr>
          <a:xfrm>
            <a:off x="3905980" y="396441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4" name="TextBox 113"/>
          <p:cNvSpPr txBox="1"/>
          <p:nvPr/>
        </p:nvSpPr>
        <p:spPr>
          <a:xfrm>
            <a:off x="6516216" y="3995772"/>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5" name="TextBox 114"/>
          <p:cNvSpPr txBox="1"/>
          <p:nvPr/>
        </p:nvSpPr>
        <p:spPr>
          <a:xfrm>
            <a:off x="1517467" y="3347700"/>
            <a:ext cx="3182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116" name="TextBox 115"/>
          <p:cNvSpPr txBox="1"/>
          <p:nvPr/>
        </p:nvSpPr>
        <p:spPr>
          <a:xfrm>
            <a:off x="6874187" y="3104964"/>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p>
        </p:txBody>
      </p:sp>
      <p:sp>
        <p:nvSpPr>
          <p:cNvPr id="117" name="TextBox 116"/>
          <p:cNvSpPr txBox="1"/>
          <p:nvPr/>
        </p:nvSpPr>
        <p:spPr>
          <a:xfrm>
            <a:off x="5453714" y="3163034"/>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p>
        </p:txBody>
      </p:sp>
      <p:sp>
        <p:nvSpPr>
          <p:cNvPr id="118" name="TextBox 117"/>
          <p:cNvSpPr txBox="1"/>
          <p:nvPr/>
        </p:nvSpPr>
        <p:spPr>
          <a:xfrm>
            <a:off x="3260467" y="4139788"/>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9" name="TextBox 118"/>
          <p:cNvSpPr txBox="1"/>
          <p:nvPr/>
        </p:nvSpPr>
        <p:spPr>
          <a:xfrm>
            <a:off x="1816102" y="3995772"/>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0" name="TextBox 119"/>
          <p:cNvSpPr txBox="1"/>
          <p:nvPr/>
        </p:nvSpPr>
        <p:spPr>
          <a:xfrm>
            <a:off x="1404982" y="4139788"/>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1" name="TextBox 120"/>
          <p:cNvSpPr txBox="1"/>
          <p:nvPr/>
        </p:nvSpPr>
        <p:spPr>
          <a:xfrm>
            <a:off x="795368" y="4139788"/>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2" name="TextBox 121"/>
          <p:cNvSpPr txBox="1"/>
          <p:nvPr/>
        </p:nvSpPr>
        <p:spPr>
          <a:xfrm>
            <a:off x="3761476" y="3212976"/>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3" name="TextBox 122"/>
          <p:cNvSpPr txBox="1"/>
          <p:nvPr/>
        </p:nvSpPr>
        <p:spPr>
          <a:xfrm>
            <a:off x="2061886" y="5216793"/>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4" name="TextBox 123"/>
          <p:cNvSpPr txBox="1"/>
          <p:nvPr/>
        </p:nvSpPr>
        <p:spPr>
          <a:xfrm>
            <a:off x="35496" y="5249663"/>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5" name="TextBox 124"/>
          <p:cNvSpPr txBox="1"/>
          <p:nvPr/>
        </p:nvSpPr>
        <p:spPr>
          <a:xfrm>
            <a:off x="5900965" y="4149080"/>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6" name="TextBox 125"/>
          <p:cNvSpPr txBox="1"/>
          <p:nvPr/>
        </p:nvSpPr>
        <p:spPr>
          <a:xfrm>
            <a:off x="8254574" y="3933056"/>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7" name="TextBox 126"/>
          <p:cNvSpPr txBox="1"/>
          <p:nvPr/>
        </p:nvSpPr>
        <p:spPr>
          <a:xfrm>
            <a:off x="3905980" y="5713493"/>
            <a:ext cx="25525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Where is query GACATA?</a:t>
            </a:r>
          </a:p>
        </p:txBody>
      </p:sp>
      <p:sp>
        <p:nvSpPr>
          <p:cNvPr id="128" name="TextBox 127"/>
          <p:cNvSpPr txBox="1"/>
          <p:nvPr/>
        </p:nvSpPr>
        <p:spPr>
          <a:xfrm>
            <a:off x="3784243" y="5354313"/>
            <a:ext cx="43714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Check that all suffixes are present in the tree</a:t>
            </a:r>
          </a:p>
        </p:txBody>
      </p:sp>
      <p:grpSp>
        <p:nvGrpSpPr>
          <p:cNvPr id="133" name="Group 132"/>
          <p:cNvGrpSpPr/>
          <p:nvPr/>
        </p:nvGrpSpPr>
        <p:grpSpPr>
          <a:xfrm>
            <a:off x="4355976" y="3140968"/>
            <a:ext cx="1872208" cy="1520552"/>
            <a:chOff x="4355976" y="3140968"/>
            <a:chExt cx="1872208" cy="1520552"/>
          </a:xfrm>
        </p:grpSpPr>
        <p:cxnSp>
          <p:nvCxnSpPr>
            <p:cNvPr id="129" name="Straight Connector 128"/>
            <p:cNvCxnSpPr/>
            <p:nvPr/>
          </p:nvCxnSpPr>
          <p:spPr>
            <a:xfrm>
              <a:off x="4355976" y="3140968"/>
              <a:ext cx="1872208" cy="468052"/>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2" idx="3"/>
              <a:endCxn id="68" idx="0"/>
            </p:cNvCxnSpPr>
            <p:nvPr/>
          </p:nvCxnSpPr>
          <p:spPr>
            <a:xfrm flipH="1">
              <a:off x="5904148" y="3880329"/>
              <a:ext cx="232747" cy="781191"/>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4" name="Rectangle 133"/>
          <p:cNvSpPr/>
          <p:nvPr/>
        </p:nvSpPr>
        <p:spPr>
          <a:xfrm>
            <a:off x="-36512" y="6237312"/>
            <a:ext cx="3296979"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3"/>
              </a:rPr>
              <a:t>https://www.youtube.com/watch?v=VA9m_l6LpwI</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019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021288"/>
            <a:ext cx="51125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https://en.wikipedia.org/wiki/Suffix_tree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029814" y="1628800"/>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4" name="TextBox 3"/>
          <p:cNvSpPr txBox="1"/>
          <p:nvPr/>
        </p:nvSpPr>
        <p:spPr>
          <a:xfrm>
            <a:off x="4262989" y="1998132"/>
            <a:ext cx="484551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A more efficient approach in most cases</a:t>
            </a:r>
          </a:p>
        </p:txBody>
      </p:sp>
      <p:sp>
        <p:nvSpPr>
          <p:cNvPr id="8" name="Rectangle 7"/>
          <p:cNvSpPr/>
          <p:nvPr/>
        </p:nvSpPr>
        <p:spPr>
          <a:xfrm>
            <a:off x="277110" y="2636912"/>
            <a:ext cx="8831394"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for { “GACATA”, “ATAGAC” }                                 S=GACATA$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prstClr val="black"/>
                </a:solidFill>
                <a:effectLst/>
                <a:uLnTx/>
                <a:uFillTx/>
                <a:latin typeface="Calibri"/>
                <a:ea typeface="+mn-ea"/>
                <a:cs typeface="+mn-cs"/>
              </a:rPr>
              <a:t>ATAGAC$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  </a:t>
            </a:r>
          </a:p>
        </p:txBody>
      </p:sp>
      <p:sp>
        <p:nvSpPr>
          <p:cNvPr id="10" name="Oval 9"/>
          <p:cNvSpPr/>
          <p:nvPr/>
        </p:nvSpPr>
        <p:spPr>
          <a:xfrm>
            <a:off x="3995936" y="2924944"/>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a:stCxn id="10" idx="1"/>
            <a:endCxn id="40" idx="0"/>
          </p:cNvCxnSpPr>
          <p:nvPr/>
        </p:nvCxnSpPr>
        <p:spPr>
          <a:xfrm flipH="1">
            <a:off x="1190745" y="2977671"/>
            <a:ext cx="2857918" cy="597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2"/>
          </p:cNvCxnSpPr>
          <p:nvPr/>
        </p:nvCxnSpPr>
        <p:spPr>
          <a:xfrm flipH="1">
            <a:off x="2195736" y="3104964"/>
            <a:ext cx="1800200"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3"/>
          </p:cNvCxnSpPr>
          <p:nvPr/>
        </p:nvCxnSpPr>
        <p:spPr>
          <a:xfrm flipH="1">
            <a:off x="3563888" y="3232257"/>
            <a:ext cx="484775"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0" idx="5"/>
          </p:cNvCxnSpPr>
          <p:nvPr/>
        </p:nvCxnSpPr>
        <p:spPr>
          <a:xfrm>
            <a:off x="4303249" y="3232257"/>
            <a:ext cx="628791"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0" idx="6"/>
          </p:cNvCxnSpPr>
          <p:nvPr/>
        </p:nvCxnSpPr>
        <p:spPr>
          <a:xfrm>
            <a:off x="4355976" y="3104964"/>
            <a:ext cx="1872208"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p:cNvCxnSpPr>
          <p:nvPr/>
        </p:nvCxnSpPr>
        <p:spPr>
          <a:xfrm>
            <a:off x="4303249" y="2977671"/>
            <a:ext cx="3725135" cy="595345"/>
          </a:xfrm>
          <a:prstGeom prst="line">
            <a:avLst/>
          </a:prstGeom>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3838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10725" y="357529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7848364"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60841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2015716"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7</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4752020"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14</a:t>
            </a:r>
          </a:p>
        </p:txBody>
      </p:sp>
      <p:cxnSp>
        <p:nvCxnSpPr>
          <p:cNvPr id="45" name="Straight Connector 44"/>
          <p:cNvCxnSpPr>
            <a:stCxn id="41" idx="5"/>
          </p:cNvCxnSpPr>
          <p:nvPr/>
        </p:nvCxnSpPr>
        <p:spPr>
          <a:xfrm>
            <a:off x="8155677" y="3880329"/>
            <a:ext cx="37676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1" idx="3"/>
          </p:cNvCxnSpPr>
          <p:nvPr/>
        </p:nvCxnSpPr>
        <p:spPr>
          <a:xfrm flipH="1">
            <a:off x="7741587" y="3880329"/>
            <a:ext cx="159504"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5"/>
          </p:cNvCxnSpPr>
          <p:nvPr/>
        </p:nvCxnSpPr>
        <p:spPr>
          <a:xfrm>
            <a:off x="6391481" y="3880329"/>
            <a:ext cx="48477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2" idx="3"/>
          </p:cNvCxnSpPr>
          <p:nvPr/>
        </p:nvCxnSpPr>
        <p:spPr>
          <a:xfrm flipH="1">
            <a:off x="5940152" y="3880329"/>
            <a:ext cx="19674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9" idx="5"/>
          </p:cNvCxnSpPr>
          <p:nvPr/>
        </p:nvCxnSpPr>
        <p:spPr>
          <a:xfrm>
            <a:off x="3691181" y="3880329"/>
            <a:ext cx="66479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9" idx="3"/>
          </p:cNvCxnSpPr>
          <p:nvPr/>
        </p:nvCxnSpPr>
        <p:spPr>
          <a:xfrm flipH="1">
            <a:off x="3203848" y="3880329"/>
            <a:ext cx="232747" cy="781191"/>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302393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ctangle 66"/>
          <p:cNvSpPr/>
          <p:nvPr/>
        </p:nvSpPr>
        <p:spPr>
          <a:xfrm>
            <a:off x="417595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ctangle 67"/>
          <p:cNvSpPr/>
          <p:nvPr/>
        </p:nvSpPr>
        <p:spPr>
          <a:xfrm>
            <a:off x="572412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ctangle 68"/>
          <p:cNvSpPr/>
          <p:nvPr/>
        </p:nvSpPr>
        <p:spPr>
          <a:xfrm>
            <a:off x="669623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Rectangle 69"/>
          <p:cNvSpPr/>
          <p:nvPr/>
        </p:nvSpPr>
        <p:spPr>
          <a:xfrm>
            <a:off x="756156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1" name="Rectangle 70"/>
          <p:cNvSpPr/>
          <p:nvPr/>
        </p:nvSpPr>
        <p:spPr>
          <a:xfrm>
            <a:off x="8352420"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9</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2" name="Straight Connector 71"/>
          <p:cNvCxnSpPr>
            <a:stCxn id="40" idx="2"/>
          </p:cNvCxnSpPr>
          <p:nvPr/>
        </p:nvCxnSpPr>
        <p:spPr>
          <a:xfrm flipH="1">
            <a:off x="179512" y="3755316"/>
            <a:ext cx="831213" cy="906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0" idx="3"/>
          </p:cNvCxnSpPr>
          <p:nvPr/>
        </p:nvCxnSpPr>
        <p:spPr>
          <a:xfrm flipH="1">
            <a:off x="683568" y="3882609"/>
            <a:ext cx="379884"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40" idx="5"/>
          </p:cNvCxnSpPr>
          <p:nvPr/>
        </p:nvCxnSpPr>
        <p:spPr>
          <a:xfrm>
            <a:off x="1318038" y="3882609"/>
            <a:ext cx="229626"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40" idx="6"/>
          </p:cNvCxnSpPr>
          <p:nvPr/>
        </p:nvCxnSpPr>
        <p:spPr>
          <a:xfrm>
            <a:off x="1370765" y="3755316"/>
            <a:ext cx="1004991" cy="906204"/>
          </a:xfrm>
          <a:prstGeom prst="line">
            <a:avLst/>
          </a:prstGeom>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195736" y="4665833"/>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10</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7" name="Rectangle 86"/>
          <p:cNvSpPr/>
          <p:nvPr/>
        </p:nvSpPr>
        <p:spPr>
          <a:xfrm>
            <a:off x="-50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6</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Oval 87"/>
          <p:cNvSpPr/>
          <p:nvPr/>
        </p:nvSpPr>
        <p:spPr>
          <a:xfrm>
            <a:off x="503548" y="4661520"/>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1367644" y="4665833"/>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0" name="Straight Connector 89"/>
          <p:cNvCxnSpPr>
            <a:stCxn id="88" idx="4"/>
          </p:cNvCxnSpPr>
          <p:nvPr/>
        </p:nvCxnSpPr>
        <p:spPr>
          <a:xfrm>
            <a:off x="683568" y="5021560"/>
            <a:ext cx="0" cy="711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8" idx="3"/>
          </p:cNvCxnSpPr>
          <p:nvPr/>
        </p:nvCxnSpPr>
        <p:spPr>
          <a:xfrm flipH="1">
            <a:off x="179512" y="4968833"/>
            <a:ext cx="376763" cy="7644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9" idx="4"/>
          </p:cNvCxnSpPr>
          <p:nvPr/>
        </p:nvCxnSpPr>
        <p:spPr>
          <a:xfrm>
            <a:off x="1547664" y="5025873"/>
            <a:ext cx="0" cy="7073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9" idx="5"/>
          </p:cNvCxnSpPr>
          <p:nvPr/>
        </p:nvCxnSpPr>
        <p:spPr>
          <a:xfrm>
            <a:off x="1674957" y="4973146"/>
            <a:ext cx="700799" cy="760110"/>
          </a:xfrm>
          <a:prstGeom prst="line">
            <a:avLst/>
          </a:prstGeom>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a:off x="-508"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4" name="Rectangle 103"/>
          <p:cNvSpPr/>
          <p:nvPr/>
        </p:nvSpPr>
        <p:spPr>
          <a:xfrm>
            <a:off x="511932"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Rectangle 104"/>
          <p:cNvSpPr/>
          <p:nvPr/>
        </p:nvSpPr>
        <p:spPr>
          <a:xfrm>
            <a:off x="1370765"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p:cNvSpPr/>
          <p:nvPr/>
        </p:nvSpPr>
        <p:spPr>
          <a:xfrm>
            <a:off x="2195736"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TextBox 106"/>
          <p:cNvSpPr txBox="1"/>
          <p:nvPr/>
        </p:nvSpPr>
        <p:spPr>
          <a:xfrm>
            <a:off x="2771800" y="32129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08" name="TextBox 107"/>
          <p:cNvSpPr txBox="1"/>
          <p:nvPr/>
        </p:nvSpPr>
        <p:spPr>
          <a:xfrm>
            <a:off x="4572000" y="320368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9" name="TextBox 108"/>
          <p:cNvSpPr txBox="1"/>
          <p:nvPr/>
        </p:nvSpPr>
        <p:spPr>
          <a:xfrm>
            <a:off x="395536" y="413978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0" name="TextBox 109"/>
          <p:cNvSpPr txBox="1"/>
          <p:nvPr/>
        </p:nvSpPr>
        <p:spPr>
          <a:xfrm>
            <a:off x="7776465" y="4149080"/>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1" name="TextBox 110"/>
          <p:cNvSpPr txBox="1"/>
          <p:nvPr/>
        </p:nvSpPr>
        <p:spPr>
          <a:xfrm>
            <a:off x="611560" y="50131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2" name="TextBox 111"/>
          <p:cNvSpPr txBox="1"/>
          <p:nvPr/>
        </p:nvSpPr>
        <p:spPr>
          <a:xfrm>
            <a:off x="1511769" y="521990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3" name="TextBox 112"/>
          <p:cNvSpPr txBox="1"/>
          <p:nvPr/>
        </p:nvSpPr>
        <p:spPr>
          <a:xfrm>
            <a:off x="3905980" y="396441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4" name="TextBox 113"/>
          <p:cNvSpPr txBox="1"/>
          <p:nvPr/>
        </p:nvSpPr>
        <p:spPr>
          <a:xfrm>
            <a:off x="6516216" y="3995772"/>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5" name="TextBox 114"/>
          <p:cNvSpPr txBox="1"/>
          <p:nvPr/>
        </p:nvSpPr>
        <p:spPr>
          <a:xfrm>
            <a:off x="1517467" y="3347700"/>
            <a:ext cx="3182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116" name="TextBox 115"/>
          <p:cNvSpPr txBox="1"/>
          <p:nvPr/>
        </p:nvSpPr>
        <p:spPr>
          <a:xfrm>
            <a:off x="6874187" y="3104964"/>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p>
        </p:txBody>
      </p:sp>
      <p:sp>
        <p:nvSpPr>
          <p:cNvPr id="117" name="TextBox 116"/>
          <p:cNvSpPr txBox="1"/>
          <p:nvPr/>
        </p:nvSpPr>
        <p:spPr>
          <a:xfrm>
            <a:off x="5453714" y="3163034"/>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p>
        </p:txBody>
      </p:sp>
      <p:sp>
        <p:nvSpPr>
          <p:cNvPr id="118" name="TextBox 117"/>
          <p:cNvSpPr txBox="1"/>
          <p:nvPr/>
        </p:nvSpPr>
        <p:spPr>
          <a:xfrm>
            <a:off x="3260467" y="4139788"/>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9" name="TextBox 118"/>
          <p:cNvSpPr txBox="1"/>
          <p:nvPr/>
        </p:nvSpPr>
        <p:spPr>
          <a:xfrm>
            <a:off x="1816102" y="3995772"/>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0" name="TextBox 119"/>
          <p:cNvSpPr txBox="1"/>
          <p:nvPr/>
        </p:nvSpPr>
        <p:spPr>
          <a:xfrm>
            <a:off x="1404982" y="4139788"/>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1" name="TextBox 120"/>
          <p:cNvSpPr txBox="1"/>
          <p:nvPr/>
        </p:nvSpPr>
        <p:spPr>
          <a:xfrm>
            <a:off x="795368" y="4139788"/>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2" name="TextBox 121"/>
          <p:cNvSpPr txBox="1"/>
          <p:nvPr/>
        </p:nvSpPr>
        <p:spPr>
          <a:xfrm>
            <a:off x="3761476" y="3212976"/>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3" name="TextBox 122"/>
          <p:cNvSpPr txBox="1"/>
          <p:nvPr/>
        </p:nvSpPr>
        <p:spPr>
          <a:xfrm>
            <a:off x="2061886" y="5216793"/>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4" name="TextBox 123"/>
          <p:cNvSpPr txBox="1"/>
          <p:nvPr/>
        </p:nvSpPr>
        <p:spPr>
          <a:xfrm>
            <a:off x="35496" y="5249663"/>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5" name="TextBox 124"/>
          <p:cNvSpPr txBox="1"/>
          <p:nvPr/>
        </p:nvSpPr>
        <p:spPr>
          <a:xfrm>
            <a:off x="5900965" y="4149080"/>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6" name="TextBox 125"/>
          <p:cNvSpPr txBox="1"/>
          <p:nvPr/>
        </p:nvSpPr>
        <p:spPr>
          <a:xfrm>
            <a:off x="8254574" y="3933056"/>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grpSp>
        <p:nvGrpSpPr>
          <p:cNvPr id="133" name="Group 132"/>
          <p:cNvGrpSpPr/>
          <p:nvPr/>
        </p:nvGrpSpPr>
        <p:grpSpPr>
          <a:xfrm>
            <a:off x="4355976" y="3140968"/>
            <a:ext cx="1872208" cy="1520552"/>
            <a:chOff x="4355976" y="3140968"/>
            <a:chExt cx="1872208" cy="1520552"/>
          </a:xfrm>
        </p:grpSpPr>
        <p:cxnSp>
          <p:nvCxnSpPr>
            <p:cNvPr id="129" name="Straight Connector 128"/>
            <p:cNvCxnSpPr/>
            <p:nvPr/>
          </p:nvCxnSpPr>
          <p:spPr>
            <a:xfrm>
              <a:off x="4355976" y="3140968"/>
              <a:ext cx="1872208" cy="468052"/>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2" idx="3"/>
              <a:endCxn id="68" idx="0"/>
            </p:cNvCxnSpPr>
            <p:nvPr/>
          </p:nvCxnSpPr>
          <p:spPr>
            <a:xfrm flipH="1">
              <a:off x="5904148" y="3880329"/>
              <a:ext cx="232747" cy="781191"/>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75" name="Straight Connector 74"/>
          <p:cNvCxnSpPr>
            <a:stCxn id="42" idx="5"/>
            <a:endCxn id="69" idx="0"/>
          </p:cNvCxnSpPr>
          <p:nvPr/>
        </p:nvCxnSpPr>
        <p:spPr>
          <a:xfrm>
            <a:off x="6391481" y="3880329"/>
            <a:ext cx="484775" cy="781191"/>
          </a:xfrm>
          <a:prstGeom prst="line">
            <a:avLst/>
          </a:prstGeom>
          <a:ln w="66675">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701914" y="5366199"/>
            <a:ext cx="423516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Blue edge  </a:t>
            </a:r>
            <a:r>
              <a:rPr kumimoji="0" lang="en-US" sz="1800" b="0" i="0" u="none" strike="noStrike" kern="1200" cap="none" spc="0" normalizeH="0" baseline="0" noProof="0" dirty="0">
                <a:ln>
                  <a:noFill/>
                </a:ln>
                <a:solidFill>
                  <a:prstClr val="black"/>
                </a:solidFill>
                <a:effectLst/>
                <a:uLnTx/>
                <a:uFillTx/>
                <a:latin typeface="Calibri"/>
                <a:ea typeface="+mn-ea"/>
                <a:cs typeface="+mn-cs"/>
              </a:rPr>
              <a:t>implies length-3 suffix of second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string equals length-3 prefix of query</a:t>
            </a:r>
          </a:p>
        </p:txBody>
      </p:sp>
      <p:grpSp>
        <p:nvGrpSpPr>
          <p:cNvPr id="25" name="Group 24"/>
          <p:cNvGrpSpPr/>
          <p:nvPr/>
        </p:nvGrpSpPr>
        <p:grpSpPr>
          <a:xfrm>
            <a:off x="3143996" y="5257859"/>
            <a:ext cx="1428004" cy="700713"/>
            <a:chOff x="3143996" y="5257859"/>
            <a:chExt cx="1428004" cy="700713"/>
          </a:xfrm>
        </p:grpSpPr>
        <p:sp>
          <p:nvSpPr>
            <p:cNvPr id="18" name="Rectangle 17"/>
            <p:cNvSpPr/>
            <p:nvPr/>
          </p:nvSpPr>
          <p:spPr>
            <a:xfrm>
              <a:off x="3553773" y="5257859"/>
              <a:ext cx="101822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GACATA</a:t>
              </a:r>
            </a:p>
          </p:txBody>
        </p:sp>
        <p:sp>
          <p:nvSpPr>
            <p:cNvPr id="20" name="Rectangle 19"/>
            <p:cNvSpPr/>
            <p:nvPr/>
          </p:nvSpPr>
          <p:spPr>
            <a:xfrm>
              <a:off x="3143996" y="5589240"/>
              <a:ext cx="101579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ATAGAC</a:t>
              </a:r>
            </a:p>
          </p:txBody>
        </p:sp>
        <p:cxnSp>
          <p:nvCxnSpPr>
            <p:cNvPr id="23" name="Straight Connector 22"/>
            <p:cNvCxnSpPr/>
            <p:nvPr/>
          </p:nvCxnSpPr>
          <p:spPr>
            <a:xfrm>
              <a:off x="3709766" y="5554402"/>
              <a:ext cx="0" cy="1408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839530" y="5554402"/>
              <a:ext cx="0" cy="1408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985735" y="5551943"/>
              <a:ext cx="0" cy="1408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2" name="Rectangle 91"/>
          <p:cNvSpPr/>
          <p:nvPr/>
        </p:nvSpPr>
        <p:spPr>
          <a:xfrm>
            <a:off x="-36512" y="6237312"/>
            <a:ext cx="3296979"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3"/>
              </a:rPr>
              <a:t>https://www.youtube.com/watch?v=VA9m_l6LpwI</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88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021288"/>
            <a:ext cx="511256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https://en.wikipedia.org/wiki/Suffix_tree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029814" y="1628800"/>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4" name="TextBox 3"/>
          <p:cNvSpPr txBox="1"/>
          <p:nvPr/>
        </p:nvSpPr>
        <p:spPr>
          <a:xfrm>
            <a:off x="4074383" y="1998132"/>
            <a:ext cx="503412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A more efficient approach</a:t>
            </a:r>
          </a:p>
        </p:txBody>
      </p:sp>
      <p:sp>
        <p:nvSpPr>
          <p:cNvPr id="8" name="Rectangle 7"/>
          <p:cNvSpPr/>
          <p:nvPr/>
        </p:nvSpPr>
        <p:spPr>
          <a:xfrm>
            <a:off x="277110" y="2636912"/>
            <a:ext cx="8831394"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Generalized suffix tree for { “GACATA”, “ATAGAC” }                                 S=GACATA$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prstClr val="black"/>
                </a:solidFill>
                <a:effectLst/>
                <a:uLnTx/>
                <a:uFillTx/>
                <a:latin typeface="Calibri"/>
                <a:ea typeface="+mn-ea"/>
                <a:cs typeface="+mn-cs"/>
              </a:rPr>
              <a:t>ATAGAC$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  </a:t>
            </a:r>
          </a:p>
        </p:txBody>
      </p:sp>
      <p:sp>
        <p:nvSpPr>
          <p:cNvPr id="10" name="Oval 9"/>
          <p:cNvSpPr/>
          <p:nvPr/>
        </p:nvSpPr>
        <p:spPr>
          <a:xfrm>
            <a:off x="3995936" y="2924944"/>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p:cNvCxnSpPr>
            <a:stCxn id="10" idx="1"/>
            <a:endCxn id="40" idx="0"/>
          </p:cNvCxnSpPr>
          <p:nvPr/>
        </p:nvCxnSpPr>
        <p:spPr>
          <a:xfrm flipH="1">
            <a:off x="1190745" y="2977671"/>
            <a:ext cx="2857918" cy="597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2"/>
          </p:cNvCxnSpPr>
          <p:nvPr/>
        </p:nvCxnSpPr>
        <p:spPr>
          <a:xfrm flipH="1">
            <a:off x="2195736" y="3104964"/>
            <a:ext cx="1800200"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3"/>
          </p:cNvCxnSpPr>
          <p:nvPr/>
        </p:nvCxnSpPr>
        <p:spPr>
          <a:xfrm flipH="1">
            <a:off x="3563888" y="3232257"/>
            <a:ext cx="484775"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0" idx="5"/>
          </p:cNvCxnSpPr>
          <p:nvPr/>
        </p:nvCxnSpPr>
        <p:spPr>
          <a:xfrm>
            <a:off x="4303249" y="3232257"/>
            <a:ext cx="628791" cy="3407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0" idx="6"/>
          </p:cNvCxnSpPr>
          <p:nvPr/>
        </p:nvCxnSpPr>
        <p:spPr>
          <a:xfrm>
            <a:off x="4355976" y="3104964"/>
            <a:ext cx="1872208" cy="468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p:cNvCxnSpPr>
          <p:nvPr/>
        </p:nvCxnSpPr>
        <p:spPr>
          <a:xfrm>
            <a:off x="4303249" y="2977671"/>
            <a:ext cx="3725135" cy="595345"/>
          </a:xfrm>
          <a:prstGeom prst="line">
            <a:avLst/>
          </a:prstGeom>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3838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10725" y="357529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7848364"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6084168" y="3573016"/>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2015716"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7</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4752020" y="3575296"/>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14</a:t>
            </a:r>
          </a:p>
        </p:txBody>
      </p:sp>
      <p:cxnSp>
        <p:nvCxnSpPr>
          <p:cNvPr id="45" name="Straight Connector 44"/>
          <p:cNvCxnSpPr>
            <a:stCxn id="41" idx="5"/>
          </p:cNvCxnSpPr>
          <p:nvPr/>
        </p:nvCxnSpPr>
        <p:spPr>
          <a:xfrm>
            <a:off x="8155677" y="3880329"/>
            <a:ext cx="37676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1" idx="3"/>
          </p:cNvCxnSpPr>
          <p:nvPr/>
        </p:nvCxnSpPr>
        <p:spPr>
          <a:xfrm flipH="1">
            <a:off x="7741587" y="3880329"/>
            <a:ext cx="159504"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5"/>
          </p:cNvCxnSpPr>
          <p:nvPr/>
        </p:nvCxnSpPr>
        <p:spPr>
          <a:xfrm>
            <a:off x="6391481" y="3880329"/>
            <a:ext cx="48477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2" idx="3"/>
          </p:cNvCxnSpPr>
          <p:nvPr/>
        </p:nvCxnSpPr>
        <p:spPr>
          <a:xfrm flipH="1">
            <a:off x="5940152" y="3880329"/>
            <a:ext cx="196743"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9" idx="5"/>
          </p:cNvCxnSpPr>
          <p:nvPr/>
        </p:nvCxnSpPr>
        <p:spPr>
          <a:xfrm>
            <a:off x="3691181" y="3880329"/>
            <a:ext cx="664795" cy="78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9" idx="3"/>
          </p:cNvCxnSpPr>
          <p:nvPr/>
        </p:nvCxnSpPr>
        <p:spPr>
          <a:xfrm flipH="1">
            <a:off x="3203848" y="3880329"/>
            <a:ext cx="232747" cy="781191"/>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302393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ctangle 66"/>
          <p:cNvSpPr/>
          <p:nvPr/>
        </p:nvSpPr>
        <p:spPr>
          <a:xfrm>
            <a:off x="417595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13</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ctangle 67"/>
          <p:cNvSpPr/>
          <p:nvPr/>
        </p:nvSpPr>
        <p:spPr>
          <a:xfrm>
            <a:off x="572412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ctangle 68"/>
          <p:cNvSpPr/>
          <p:nvPr/>
        </p:nvSpPr>
        <p:spPr>
          <a:xfrm>
            <a:off x="6696236"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11</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Rectangle 69"/>
          <p:cNvSpPr/>
          <p:nvPr/>
        </p:nvSpPr>
        <p:spPr>
          <a:xfrm>
            <a:off x="7561567"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1" name="Rectangle 70"/>
          <p:cNvSpPr/>
          <p:nvPr/>
        </p:nvSpPr>
        <p:spPr>
          <a:xfrm>
            <a:off x="8352420"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9</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2" name="Straight Connector 71"/>
          <p:cNvCxnSpPr>
            <a:stCxn id="40" idx="2"/>
          </p:cNvCxnSpPr>
          <p:nvPr/>
        </p:nvCxnSpPr>
        <p:spPr>
          <a:xfrm flipH="1">
            <a:off x="179512" y="3755316"/>
            <a:ext cx="831213" cy="906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0" idx="3"/>
          </p:cNvCxnSpPr>
          <p:nvPr/>
        </p:nvCxnSpPr>
        <p:spPr>
          <a:xfrm flipH="1">
            <a:off x="683568" y="3882609"/>
            <a:ext cx="379884"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40" idx="5"/>
          </p:cNvCxnSpPr>
          <p:nvPr/>
        </p:nvCxnSpPr>
        <p:spPr>
          <a:xfrm>
            <a:off x="1318038" y="3882609"/>
            <a:ext cx="229626" cy="778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40" idx="6"/>
          </p:cNvCxnSpPr>
          <p:nvPr/>
        </p:nvCxnSpPr>
        <p:spPr>
          <a:xfrm>
            <a:off x="1370765" y="3755316"/>
            <a:ext cx="1004991" cy="906204"/>
          </a:xfrm>
          <a:prstGeom prst="line">
            <a:avLst/>
          </a:prstGeom>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195736" y="4665833"/>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10</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7" name="Rectangle 86"/>
          <p:cNvSpPr/>
          <p:nvPr/>
        </p:nvSpPr>
        <p:spPr>
          <a:xfrm>
            <a:off x="-508" y="4661520"/>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6</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Oval 87"/>
          <p:cNvSpPr/>
          <p:nvPr/>
        </p:nvSpPr>
        <p:spPr>
          <a:xfrm>
            <a:off x="503548" y="4661520"/>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1367644" y="4665833"/>
            <a:ext cx="360040" cy="36004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0" name="Straight Connector 89"/>
          <p:cNvCxnSpPr>
            <a:stCxn id="88" idx="4"/>
          </p:cNvCxnSpPr>
          <p:nvPr/>
        </p:nvCxnSpPr>
        <p:spPr>
          <a:xfrm>
            <a:off x="683568" y="5021560"/>
            <a:ext cx="0" cy="711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8" idx="3"/>
          </p:cNvCxnSpPr>
          <p:nvPr/>
        </p:nvCxnSpPr>
        <p:spPr>
          <a:xfrm flipH="1">
            <a:off x="179512" y="4968833"/>
            <a:ext cx="376763" cy="7644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9" idx="4"/>
          </p:cNvCxnSpPr>
          <p:nvPr/>
        </p:nvCxnSpPr>
        <p:spPr>
          <a:xfrm>
            <a:off x="1547664" y="5025873"/>
            <a:ext cx="0" cy="7073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9" idx="5"/>
          </p:cNvCxnSpPr>
          <p:nvPr/>
        </p:nvCxnSpPr>
        <p:spPr>
          <a:xfrm>
            <a:off x="1674957" y="4973146"/>
            <a:ext cx="700799" cy="760110"/>
          </a:xfrm>
          <a:prstGeom prst="line">
            <a:avLst/>
          </a:prstGeom>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a:off x="-508"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4" name="Rectangle 103"/>
          <p:cNvSpPr/>
          <p:nvPr/>
        </p:nvSpPr>
        <p:spPr>
          <a:xfrm>
            <a:off x="511932"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12</a:t>
            </a:r>
            <a:r>
              <a:rPr kumimoji="0" lang="en-US" sz="1400" b="0" i="0" u="none" strike="noStrike" kern="1200" cap="none" spc="0" normalizeH="0" baseline="0" noProof="0" dirty="0">
                <a:ln>
                  <a:noFill/>
                </a:ln>
                <a:solidFill>
                  <a:prstClr val="white"/>
                </a:solidFill>
                <a:effectLst/>
                <a:uLnTx/>
                <a:uFillTx/>
                <a:latin typeface="Calibri"/>
                <a:ea typeface="+mn-ea"/>
                <a:cs typeface="+mn-cs"/>
              </a:rPr>
              <a:t>6</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Rectangle 104"/>
          <p:cNvSpPr/>
          <p:nvPr/>
        </p:nvSpPr>
        <p:spPr>
          <a:xfrm>
            <a:off x="1370765"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p:cNvSpPr/>
          <p:nvPr/>
        </p:nvSpPr>
        <p:spPr>
          <a:xfrm>
            <a:off x="2195736" y="5726941"/>
            <a:ext cx="360040" cy="36004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TextBox 106"/>
          <p:cNvSpPr txBox="1"/>
          <p:nvPr/>
        </p:nvSpPr>
        <p:spPr>
          <a:xfrm>
            <a:off x="2771800" y="32129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08" name="TextBox 107"/>
          <p:cNvSpPr txBox="1"/>
          <p:nvPr/>
        </p:nvSpPr>
        <p:spPr>
          <a:xfrm>
            <a:off x="4572000" y="320368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9" name="TextBox 108"/>
          <p:cNvSpPr txBox="1"/>
          <p:nvPr/>
        </p:nvSpPr>
        <p:spPr>
          <a:xfrm>
            <a:off x="395536" y="413978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0" name="TextBox 109"/>
          <p:cNvSpPr txBox="1"/>
          <p:nvPr/>
        </p:nvSpPr>
        <p:spPr>
          <a:xfrm>
            <a:off x="7776465" y="4149080"/>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1" name="TextBox 110"/>
          <p:cNvSpPr txBox="1"/>
          <p:nvPr/>
        </p:nvSpPr>
        <p:spPr>
          <a:xfrm>
            <a:off x="611560" y="5013176"/>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2" name="TextBox 111"/>
          <p:cNvSpPr txBox="1"/>
          <p:nvPr/>
        </p:nvSpPr>
        <p:spPr>
          <a:xfrm>
            <a:off x="1511769" y="5219908"/>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3" name="TextBox 112"/>
          <p:cNvSpPr txBox="1"/>
          <p:nvPr/>
        </p:nvSpPr>
        <p:spPr>
          <a:xfrm>
            <a:off x="3905980" y="3964414"/>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4" name="TextBox 113"/>
          <p:cNvSpPr txBox="1"/>
          <p:nvPr/>
        </p:nvSpPr>
        <p:spPr>
          <a:xfrm>
            <a:off x="6516216" y="3995772"/>
            <a:ext cx="539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5" name="TextBox 114"/>
          <p:cNvSpPr txBox="1"/>
          <p:nvPr/>
        </p:nvSpPr>
        <p:spPr>
          <a:xfrm>
            <a:off x="1517467" y="3347700"/>
            <a:ext cx="3182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116" name="TextBox 115"/>
          <p:cNvSpPr txBox="1"/>
          <p:nvPr/>
        </p:nvSpPr>
        <p:spPr>
          <a:xfrm>
            <a:off x="6874187" y="3104964"/>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p>
        </p:txBody>
      </p:sp>
      <p:sp>
        <p:nvSpPr>
          <p:cNvPr id="117" name="TextBox 116"/>
          <p:cNvSpPr txBox="1"/>
          <p:nvPr/>
        </p:nvSpPr>
        <p:spPr>
          <a:xfrm>
            <a:off x="5453714" y="3163034"/>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p>
        </p:txBody>
      </p:sp>
      <p:sp>
        <p:nvSpPr>
          <p:cNvPr id="118" name="TextBox 117"/>
          <p:cNvSpPr txBox="1"/>
          <p:nvPr/>
        </p:nvSpPr>
        <p:spPr>
          <a:xfrm>
            <a:off x="3260467" y="4139788"/>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19" name="TextBox 118"/>
          <p:cNvSpPr txBox="1"/>
          <p:nvPr/>
        </p:nvSpPr>
        <p:spPr>
          <a:xfrm>
            <a:off x="1816102" y="3995772"/>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0" name="TextBox 119"/>
          <p:cNvSpPr txBox="1"/>
          <p:nvPr/>
        </p:nvSpPr>
        <p:spPr>
          <a:xfrm>
            <a:off x="1404982" y="4139788"/>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1" name="TextBox 120"/>
          <p:cNvSpPr txBox="1"/>
          <p:nvPr/>
        </p:nvSpPr>
        <p:spPr>
          <a:xfrm>
            <a:off x="795368" y="4139788"/>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2" name="TextBox 121"/>
          <p:cNvSpPr txBox="1"/>
          <p:nvPr/>
        </p:nvSpPr>
        <p:spPr>
          <a:xfrm>
            <a:off x="3761476" y="3212976"/>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23" name="TextBox 122"/>
          <p:cNvSpPr txBox="1"/>
          <p:nvPr/>
        </p:nvSpPr>
        <p:spPr>
          <a:xfrm>
            <a:off x="2061886" y="5216793"/>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4" name="TextBox 123"/>
          <p:cNvSpPr txBox="1"/>
          <p:nvPr/>
        </p:nvSpPr>
        <p:spPr>
          <a:xfrm>
            <a:off x="35496" y="5249663"/>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5" name="TextBox 124"/>
          <p:cNvSpPr txBox="1"/>
          <p:nvPr/>
        </p:nvSpPr>
        <p:spPr>
          <a:xfrm>
            <a:off x="5900965" y="4149080"/>
            <a:ext cx="759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a:t>
            </a:r>
            <a:r>
              <a:rPr kumimoji="0" lang="en-US"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26" name="TextBox 125"/>
          <p:cNvSpPr txBox="1"/>
          <p:nvPr/>
        </p:nvSpPr>
        <p:spPr>
          <a:xfrm>
            <a:off x="8254574" y="3933056"/>
            <a:ext cx="7819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GAC$</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cxnSp>
        <p:nvCxnSpPr>
          <p:cNvPr id="75" name="Straight Connector 74"/>
          <p:cNvCxnSpPr>
            <a:stCxn id="40" idx="2"/>
            <a:endCxn id="87" idx="0"/>
          </p:cNvCxnSpPr>
          <p:nvPr/>
        </p:nvCxnSpPr>
        <p:spPr>
          <a:xfrm flipH="1">
            <a:off x="179512" y="3755316"/>
            <a:ext cx="831213" cy="906204"/>
          </a:xfrm>
          <a:prstGeom prst="line">
            <a:avLst/>
          </a:prstGeom>
          <a:ln w="66675">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09392" y="5185400"/>
            <a:ext cx="2680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Now use </a:t>
            </a:r>
            <a:r>
              <a:rPr kumimoji="0" lang="en-US" sz="1800" b="1" i="0" u="none" strike="noStrike" kern="1200" cap="none" spc="0" normalizeH="0" baseline="0" noProof="0" dirty="0">
                <a:ln>
                  <a:noFill/>
                </a:ln>
                <a:solidFill>
                  <a:prstClr val="black"/>
                </a:solidFill>
                <a:effectLst/>
                <a:uLnTx/>
                <a:uFillTx/>
                <a:latin typeface="Calibri"/>
                <a:ea typeface="+mn-ea"/>
                <a:cs typeface="+mn-cs"/>
              </a:rPr>
              <a:t>ATAGAC </a:t>
            </a:r>
            <a:r>
              <a:rPr kumimoji="0" lang="en-US" sz="1800" b="0" i="0" u="none" strike="noStrike" kern="1200" cap="none" spc="0" normalizeH="0" baseline="0" noProof="0" dirty="0">
                <a:ln>
                  <a:noFill/>
                </a:ln>
                <a:solidFill>
                  <a:prstClr val="black"/>
                </a:solidFill>
                <a:effectLst/>
                <a:uLnTx/>
                <a:uFillTx/>
                <a:latin typeface="Calibri"/>
                <a:ea typeface="+mn-ea"/>
                <a:cs typeface="+mn-cs"/>
              </a:rPr>
              <a:t>as query</a:t>
            </a:r>
          </a:p>
        </p:txBody>
      </p:sp>
      <p:grpSp>
        <p:nvGrpSpPr>
          <p:cNvPr id="30" name="Group 29"/>
          <p:cNvGrpSpPr/>
          <p:nvPr/>
        </p:nvGrpSpPr>
        <p:grpSpPr>
          <a:xfrm>
            <a:off x="1063452" y="2977671"/>
            <a:ext cx="2985211" cy="2749270"/>
            <a:chOff x="1063452" y="2977671"/>
            <a:chExt cx="2985211" cy="2749270"/>
          </a:xfrm>
        </p:grpSpPr>
        <p:grpSp>
          <p:nvGrpSpPr>
            <p:cNvPr id="133" name="Group 132"/>
            <p:cNvGrpSpPr/>
            <p:nvPr/>
          </p:nvGrpSpPr>
          <p:grpSpPr>
            <a:xfrm>
              <a:off x="1063452" y="2977671"/>
              <a:ext cx="2985211" cy="1819481"/>
              <a:chOff x="1063452" y="2977671"/>
              <a:chExt cx="2985211" cy="1819481"/>
            </a:xfrm>
          </p:grpSpPr>
          <p:cxnSp>
            <p:nvCxnSpPr>
              <p:cNvPr id="129" name="Straight Connector 128"/>
              <p:cNvCxnSpPr>
                <a:stCxn id="10" idx="1"/>
                <a:endCxn id="40" idx="1"/>
              </p:cNvCxnSpPr>
              <p:nvPr/>
            </p:nvCxnSpPr>
            <p:spPr>
              <a:xfrm flipH="1">
                <a:off x="1063452" y="2977671"/>
                <a:ext cx="2985211" cy="650352"/>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40" idx="5"/>
              </p:cNvCxnSpPr>
              <p:nvPr/>
            </p:nvCxnSpPr>
            <p:spPr>
              <a:xfrm>
                <a:off x="1318038" y="3882609"/>
                <a:ext cx="229626" cy="914543"/>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2" name="Straight Connector 91"/>
            <p:cNvCxnSpPr>
              <a:stCxn id="89" idx="5"/>
              <a:endCxn id="106" idx="0"/>
            </p:cNvCxnSpPr>
            <p:nvPr/>
          </p:nvCxnSpPr>
          <p:spPr>
            <a:xfrm>
              <a:off x="1674957" y="4973146"/>
              <a:ext cx="700799" cy="753795"/>
            </a:xfrm>
            <a:prstGeom prst="line">
              <a:avLst/>
            </a:prstGeom>
            <a:ln w="66675">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94" name="TextBox 93"/>
          <p:cNvSpPr txBox="1"/>
          <p:nvPr/>
        </p:nvSpPr>
        <p:spPr>
          <a:xfrm>
            <a:off x="4067944" y="5589240"/>
            <a:ext cx="51630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are the suffix-prefix alignments with GACATA?</a:t>
            </a:r>
          </a:p>
        </p:txBody>
      </p:sp>
      <p:cxnSp>
        <p:nvCxnSpPr>
          <p:cNvPr id="95" name="Straight Connector 94"/>
          <p:cNvCxnSpPr>
            <a:stCxn id="89" idx="4"/>
            <a:endCxn id="105" idx="0"/>
          </p:cNvCxnSpPr>
          <p:nvPr/>
        </p:nvCxnSpPr>
        <p:spPr>
          <a:xfrm>
            <a:off x="1547664" y="5025873"/>
            <a:ext cx="3121" cy="701068"/>
          </a:xfrm>
          <a:prstGeom prst="line">
            <a:avLst/>
          </a:prstGeom>
          <a:ln w="66675">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36512" y="6237312"/>
            <a:ext cx="3296979"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3"/>
              </a:rPr>
              <a:t>https://www.youtube.com/watch?v=VA9m_l6LpwI</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45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248345"/>
            <a:ext cx="51125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244603" y="1916832"/>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4" name="TextBox 3"/>
          <p:cNvSpPr txBox="1"/>
          <p:nvPr/>
        </p:nvSpPr>
        <p:spPr>
          <a:xfrm>
            <a:off x="284163" y="2649686"/>
            <a:ext cx="882434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Dynamic programming is needed due to sequencing errors, e.g.,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indels</a:t>
            </a:r>
            <a:r>
              <a:rPr kumimoji="0" lang="en-US" sz="1800" b="0" i="0" u="none" strike="noStrike" kern="1200" cap="none" spc="0" normalizeH="0" baseline="0" noProof="0" dirty="0">
                <a:ln>
                  <a:noFill/>
                </a:ln>
                <a:solidFill>
                  <a:prstClr val="black"/>
                </a:solidFill>
                <a:effectLst/>
                <a:uLnTx/>
                <a:uFillTx/>
                <a:latin typeface="Calibri"/>
                <a:ea typeface="+mn-ea"/>
                <a:cs typeface="+mn-cs"/>
              </a:rPr>
              <a:t> or mismatches. First do suffix tree to reduce number of reads that should be aligned using dynamic programming, reduce tremendously the size of the problem.</a:t>
            </a:r>
          </a:p>
        </p:txBody>
      </p:sp>
      <p:sp>
        <p:nvSpPr>
          <p:cNvPr id="8" name="Rectangle 7"/>
          <p:cNvSpPr/>
          <p:nvPr/>
        </p:nvSpPr>
        <p:spPr>
          <a:xfrm>
            <a:off x="5631326" y="2288239"/>
            <a:ext cx="232505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Dynamic programming </a:t>
            </a:r>
          </a:p>
        </p:txBody>
      </p:sp>
      <p:pic>
        <p:nvPicPr>
          <p:cNvPr id="10" name="Picture 9" descr="Screen Shot 2015-09-07 at 3.02.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697843"/>
            <a:ext cx="5868143" cy="2550500"/>
          </a:xfrm>
          <a:prstGeom prst="rect">
            <a:avLst/>
          </a:prstGeom>
        </p:spPr>
      </p:pic>
    </p:spTree>
    <p:extLst>
      <p:ext uri="{BB962C8B-B14F-4D97-AF65-F5344CB8AC3E}">
        <p14:creationId xmlns:p14="http://schemas.microsoft.com/office/powerpoint/2010/main" val="1681265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ounded Rectangle 4"/>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Overlap</a:t>
            </a:r>
          </a:p>
        </p:txBody>
      </p:sp>
      <p:sp>
        <p:nvSpPr>
          <p:cNvPr id="7" name="Rectangle 6"/>
          <p:cNvSpPr/>
          <p:nvPr/>
        </p:nvSpPr>
        <p:spPr>
          <a:xfrm>
            <a:off x="3995936" y="6248345"/>
            <a:ext cx="51125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4244603" y="1916832"/>
            <a:ext cx="371177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to compute the overlaps?</a:t>
            </a:r>
          </a:p>
        </p:txBody>
      </p:sp>
      <p:sp>
        <p:nvSpPr>
          <p:cNvPr id="8" name="Rectangle 7"/>
          <p:cNvSpPr/>
          <p:nvPr/>
        </p:nvSpPr>
        <p:spPr>
          <a:xfrm>
            <a:off x="5631326" y="2288239"/>
            <a:ext cx="232505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Dynamic programming </a:t>
            </a:r>
          </a:p>
        </p:txBody>
      </p:sp>
      <p:pic>
        <p:nvPicPr>
          <p:cNvPr id="9" name="Picture 8" descr="Screen Shot 2015-09-07 at 3.04.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840310"/>
            <a:ext cx="5508104" cy="3308935"/>
          </a:xfrm>
          <a:prstGeom prst="rect">
            <a:avLst/>
          </a:prstGeom>
        </p:spPr>
      </p:pic>
    </p:spTree>
    <p:extLst>
      <p:ext uri="{BB962C8B-B14F-4D97-AF65-F5344CB8AC3E}">
        <p14:creationId xmlns:p14="http://schemas.microsoft.com/office/powerpoint/2010/main" val="383555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i="1" dirty="0"/>
              <a:t>de </a:t>
            </a:r>
            <a:r>
              <a:rPr lang="es-ES" i="1" dirty="0" err="1"/>
              <a:t>novo</a:t>
            </a:r>
            <a:r>
              <a:rPr lang="es-ES" i="1" dirty="0"/>
              <a:t> </a:t>
            </a:r>
            <a:r>
              <a:rPr lang="es-ES" dirty="0" err="1"/>
              <a:t>Genome</a:t>
            </a:r>
            <a:r>
              <a:rPr lang="es-ES" dirty="0"/>
              <a:t> </a:t>
            </a:r>
            <a:r>
              <a:rPr lang="es-ES" dirty="0" err="1"/>
              <a:t>assembly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3" name="TextBox 2"/>
          <p:cNvSpPr txBox="1"/>
          <p:nvPr/>
        </p:nvSpPr>
        <p:spPr>
          <a:xfrm>
            <a:off x="3347864" y="1916832"/>
            <a:ext cx="2382082"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Calibri"/>
                <a:ea typeface="+mn-ea"/>
                <a:cs typeface="+mn-cs"/>
              </a:rPr>
              <a:t>Why?</a:t>
            </a:r>
          </a:p>
        </p:txBody>
      </p:sp>
      <p:sp>
        <p:nvSpPr>
          <p:cNvPr id="4" name="TextBox 3"/>
          <p:cNvSpPr txBox="1"/>
          <p:nvPr/>
        </p:nvSpPr>
        <p:spPr>
          <a:xfrm>
            <a:off x="284162" y="3076443"/>
            <a:ext cx="865291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references available. You are the only one studying that bug!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references available might not be the best one</a:t>
            </a:r>
          </a:p>
        </p:txBody>
      </p:sp>
      <p:sp>
        <p:nvSpPr>
          <p:cNvPr id="5" name="Rectangle 4"/>
          <p:cNvSpPr/>
          <p:nvPr/>
        </p:nvSpPr>
        <p:spPr>
          <a:xfrm>
            <a:off x="1763688" y="4869160"/>
            <a:ext cx="5832648" cy="10772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pan genome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vs</a:t>
            </a:r>
            <a:r>
              <a:rPr kumimoji="0" lang="en-US" sz="3200" b="1" i="0" u="none" strike="noStrike" kern="1200" cap="none" spc="0" normalizeH="0" baseline="0" noProof="0" dirty="0">
                <a:ln>
                  <a:noFill/>
                </a:ln>
                <a:solidFill>
                  <a:prstClr val="black"/>
                </a:solidFill>
                <a:effectLst/>
                <a:uLnTx/>
                <a:uFillTx/>
                <a:latin typeface="Calibri"/>
                <a:ea typeface="+mn-ea"/>
                <a:cs typeface="+mn-cs"/>
              </a:rPr>
              <a:t> core genome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species definition</a:t>
            </a:r>
          </a:p>
        </p:txBody>
      </p:sp>
    </p:spTree>
    <p:extLst>
      <p:ext uri="{BB962C8B-B14F-4D97-AF65-F5344CB8AC3E}">
        <p14:creationId xmlns:p14="http://schemas.microsoft.com/office/powerpoint/2010/main" val="20709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400" b="1" i="0" u="none" strike="noStrike" kern="1200" cap="none" spc="0" normalizeH="0" baseline="0" noProof="0">
              <a:ln>
                <a:noFill/>
              </a:ln>
              <a:solidFill>
                <a:prstClr val="black">
                  <a:lumMod val="85000"/>
                  <a:lumOff val="15000"/>
                </a:prstClr>
              </a:solidFill>
              <a:effectLst/>
              <a:uLnTx/>
              <a:uFillTx/>
              <a:latin typeface="Calibri"/>
              <a:ea typeface="+mn-ea"/>
              <a:cs typeface="+mn-cs"/>
            </a:endParaRPr>
          </a:p>
        </p:txBody>
      </p:sp>
      <p:sp>
        <p:nvSpPr>
          <p:cNvPr id="7" name="TextBox 6"/>
          <p:cNvSpPr txBox="1"/>
          <p:nvPr/>
        </p:nvSpPr>
        <p:spPr>
          <a:xfrm>
            <a:off x="304187" y="692696"/>
            <a:ext cx="8588294" cy="64633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a:ea typeface="+mn-ea"/>
                <a:cs typeface="+mn-cs"/>
              </a:rPr>
              <a:t>Dynamic Programing: Global Alignment</a:t>
            </a:r>
          </a:p>
        </p:txBody>
      </p:sp>
      <p:sp>
        <p:nvSpPr>
          <p:cNvPr id="8" name="TextBox 7"/>
          <p:cNvSpPr txBox="1"/>
          <p:nvPr/>
        </p:nvSpPr>
        <p:spPr>
          <a:xfrm>
            <a:off x="3874815" y="2009393"/>
            <a:ext cx="501766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Gaps: λ= -6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Similarity matrix(σ): Match=+5; Mismatch=-2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Initialize (0,0)=0</a:t>
            </a:r>
          </a:p>
        </p:txBody>
      </p:sp>
      <p:graphicFrame>
        <p:nvGraphicFramePr>
          <p:cNvPr id="9" name="Object 8"/>
          <p:cNvGraphicFramePr>
            <a:graphicFrameLocks noChangeAspect="1"/>
          </p:cNvGraphicFramePr>
          <p:nvPr/>
        </p:nvGraphicFramePr>
        <p:xfrm>
          <a:off x="3874815" y="4383659"/>
          <a:ext cx="3224213" cy="1044575"/>
        </p:xfrm>
        <a:graphic>
          <a:graphicData uri="http://schemas.openxmlformats.org/presentationml/2006/ole">
            <mc:AlternateContent xmlns:mc="http://schemas.openxmlformats.org/markup-compatibility/2006">
              <mc:Choice xmlns:v="urn:schemas-microsoft-com:vml" Requires="v">
                <p:oleObj spid="_x0000_s1028" name="Equation" r:id="rId3" imgW="2273300" imgH="736600" progId="Equation.3">
                  <p:embed/>
                </p:oleObj>
              </mc:Choice>
              <mc:Fallback>
                <p:oleObj name="Equation" r:id="rId3" imgW="2273300" imgH="736600" progId="Equation.3">
                  <p:embed/>
                  <p:pic>
                    <p:nvPicPr>
                      <p:cNvPr id="9" name="Object 8"/>
                      <p:cNvPicPr>
                        <a:picLocks noChangeAspect="1" noChangeArrowheads="1"/>
                      </p:cNvPicPr>
                      <p:nvPr/>
                    </p:nvPicPr>
                    <p:blipFill>
                      <a:blip r:embed="rId4"/>
                      <a:srcRect/>
                      <a:stretch>
                        <a:fillRect/>
                      </a:stretch>
                    </p:blipFill>
                    <p:spPr bwMode="auto">
                      <a:xfrm>
                        <a:off x="3874815" y="4383659"/>
                        <a:ext cx="3224213" cy="1044575"/>
                      </a:xfrm>
                      <a:prstGeom prst="rect">
                        <a:avLst/>
                      </a:prstGeom>
                      <a:noFill/>
                    </p:spPr>
                  </p:pic>
                </p:oleObj>
              </mc:Fallback>
            </mc:AlternateContent>
          </a:graphicData>
        </a:graphic>
      </p:graphicFrame>
      <p:sp>
        <p:nvSpPr>
          <p:cNvPr id="10" name="TextBox 9"/>
          <p:cNvSpPr txBox="1"/>
          <p:nvPr/>
        </p:nvSpPr>
        <p:spPr>
          <a:xfrm>
            <a:off x="3717472" y="3923764"/>
            <a:ext cx="18472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Filling in the cells:</a:t>
            </a:r>
          </a:p>
        </p:txBody>
      </p:sp>
      <p:sp>
        <p:nvSpPr>
          <p:cNvPr id="11" name="TextBox 10"/>
          <p:cNvSpPr txBox="1"/>
          <p:nvPr/>
        </p:nvSpPr>
        <p:spPr>
          <a:xfrm>
            <a:off x="4680520" y="6217567"/>
            <a:ext cx="4499992" cy="26161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Eddy SA. 2004. </a:t>
            </a:r>
            <a:r>
              <a:rPr kumimoji="0" lang="en-US" sz="1100" b="1" i="0" u="none" strike="noStrike" kern="1200" cap="none" spc="0" normalizeH="0" baseline="0" noProof="0" dirty="0">
                <a:ln>
                  <a:noFill/>
                </a:ln>
                <a:solidFill>
                  <a:prstClr val="black"/>
                </a:solidFill>
                <a:effectLst/>
                <a:uLnTx/>
                <a:uFillTx/>
                <a:latin typeface="Calibri"/>
                <a:ea typeface="+mn-ea"/>
                <a:cs typeface="+mn-cs"/>
              </a:rPr>
              <a:t>What is dynamic programming? </a:t>
            </a:r>
            <a:r>
              <a:rPr kumimoji="0" lang="en-US" sz="1100" b="0" i="1" u="none" strike="noStrike" kern="1200" cap="none" spc="0" normalizeH="0" baseline="0" noProof="0" dirty="0">
                <a:ln>
                  <a:noFill/>
                </a:ln>
                <a:solidFill>
                  <a:prstClr val="black"/>
                </a:solidFill>
                <a:effectLst/>
                <a:uLnTx/>
                <a:uFillTx/>
                <a:latin typeface="Calibri"/>
                <a:ea typeface="+mn-ea"/>
                <a:cs typeface="+mn-cs"/>
              </a:rPr>
              <a:t>Nature Biotech. </a:t>
            </a:r>
            <a:r>
              <a:rPr kumimoji="0" lang="en-US" sz="1100" b="0" i="0" u="none" strike="noStrike" kern="1200" cap="none" spc="0" normalizeH="0" baseline="0" noProof="0" dirty="0">
                <a:ln>
                  <a:noFill/>
                </a:ln>
                <a:solidFill>
                  <a:prstClr val="black"/>
                </a:solidFill>
                <a:effectLst/>
                <a:uLnTx/>
                <a:uFillTx/>
                <a:latin typeface="Calibri"/>
                <a:ea typeface="+mn-ea"/>
                <a:cs typeface="+mn-cs"/>
              </a:rPr>
              <a:t>22:909-10.</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2" name="Table 11"/>
          <p:cNvGraphicFramePr>
            <a:graphicFrameLocks noGrp="1"/>
          </p:cNvGraphicFramePr>
          <p:nvPr/>
        </p:nvGraphicFramePr>
        <p:xfrm>
          <a:off x="782308" y="2551723"/>
          <a:ext cx="2701808" cy="2743200"/>
        </p:xfrm>
        <a:graphic>
          <a:graphicData uri="http://schemas.openxmlformats.org/drawingml/2006/table">
            <a:tbl>
              <a:tblPr firstRow="1" bandRow="1">
                <a:tableStyleId>{2D5ABB26-0587-4C30-8999-92F81FD0307C}</a:tableStyleId>
              </a:tblPr>
              <a:tblGrid>
                <a:gridCol w="337726">
                  <a:extLst>
                    <a:ext uri="{9D8B030D-6E8A-4147-A177-3AD203B41FA5}">
                      <a16:colId xmlns:a16="http://schemas.microsoft.com/office/drawing/2014/main" val="20000"/>
                    </a:ext>
                  </a:extLst>
                </a:gridCol>
                <a:gridCol w="337726">
                  <a:extLst>
                    <a:ext uri="{9D8B030D-6E8A-4147-A177-3AD203B41FA5}">
                      <a16:colId xmlns:a16="http://schemas.microsoft.com/office/drawing/2014/main" val="20001"/>
                    </a:ext>
                  </a:extLst>
                </a:gridCol>
                <a:gridCol w="337726">
                  <a:extLst>
                    <a:ext uri="{9D8B030D-6E8A-4147-A177-3AD203B41FA5}">
                      <a16:colId xmlns:a16="http://schemas.microsoft.com/office/drawing/2014/main" val="20002"/>
                    </a:ext>
                  </a:extLst>
                </a:gridCol>
                <a:gridCol w="337726">
                  <a:extLst>
                    <a:ext uri="{9D8B030D-6E8A-4147-A177-3AD203B41FA5}">
                      <a16:colId xmlns:a16="http://schemas.microsoft.com/office/drawing/2014/main" val="20003"/>
                    </a:ext>
                  </a:extLst>
                </a:gridCol>
                <a:gridCol w="337726">
                  <a:extLst>
                    <a:ext uri="{9D8B030D-6E8A-4147-A177-3AD203B41FA5}">
                      <a16:colId xmlns:a16="http://schemas.microsoft.com/office/drawing/2014/main" val="20004"/>
                    </a:ext>
                  </a:extLst>
                </a:gridCol>
                <a:gridCol w="337726">
                  <a:extLst>
                    <a:ext uri="{9D8B030D-6E8A-4147-A177-3AD203B41FA5}">
                      <a16:colId xmlns:a16="http://schemas.microsoft.com/office/drawing/2014/main" val="20005"/>
                    </a:ext>
                  </a:extLst>
                </a:gridCol>
                <a:gridCol w="337726">
                  <a:extLst>
                    <a:ext uri="{9D8B030D-6E8A-4147-A177-3AD203B41FA5}">
                      <a16:colId xmlns:a16="http://schemas.microsoft.com/office/drawing/2014/main" val="20006"/>
                    </a:ext>
                  </a:extLst>
                </a:gridCol>
                <a:gridCol w="337726">
                  <a:extLst>
                    <a:ext uri="{9D8B030D-6E8A-4147-A177-3AD203B41FA5}">
                      <a16:colId xmlns:a16="http://schemas.microsoft.com/office/drawing/2014/main" val="20007"/>
                    </a:ext>
                  </a:extLst>
                </a:gridCol>
              </a:tblGrid>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29229">
                <a:tc>
                  <a:txBody>
                    <a:bodyPr/>
                    <a:lstStyle/>
                    <a:p>
                      <a:r>
                        <a:rPr lang="es-ES_tradnl" sz="1200" dirty="0"/>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29229">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29229">
                <a:tc>
                  <a:txBody>
                    <a:bodyPr/>
                    <a:lstStyle/>
                    <a:p>
                      <a:r>
                        <a:rPr lang="es-ES_tradnl" sz="12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229229">
                <a:tc>
                  <a:txBody>
                    <a:bodyPr/>
                    <a:lstStyle/>
                    <a:p>
                      <a:r>
                        <a:rPr lang="es-ES_tradnl" sz="12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229229">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229229">
                <a:tc>
                  <a:txBody>
                    <a:bodyPr/>
                    <a:lstStyle/>
                    <a:p>
                      <a:r>
                        <a:rPr lang="es-ES_tradnl" sz="12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229229">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229229">
                <a:tc>
                  <a:txBody>
                    <a:bodyPr/>
                    <a:lstStyle/>
                    <a:p>
                      <a:r>
                        <a:rPr lang="es-ES_tradnl" sz="12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229229">
                <a:tc>
                  <a:txBody>
                    <a:bodyPr/>
                    <a:lstStyle/>
                    <a:p>
                      <a:r>
                        <a:rPr lang="es-ES_tradnl" sz="12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3" name="Table 12"/>
          <p:cNvGraphicFramePr>
            <a:graphicFrameLocks noGrp="1"/>
          </p:cNvGraphicFramePr>
          <p:nvPr/>
        </p:nvGraphicFramePr>
        <p:xfrm>
          <a:off x="782308" y="2558008"/>
          <a:ext cx="2701808" cy="2743200"/>
        </p:xfrm>
        <a:graphic>
          <a:graphicData uri="http://schemas.openxmlformats.org/drawingml/2006/table">
            <a:tbl>
              <a:tblPr firstRow="1" bandRow="1">
                <a:tableStyleId>{2D5ABB26-0587-4C30-8999-92F81FD0307C}</a:tableStyleId>
              </a:tblPr>
              <a:tblGrid>
                <a:gridCol w="337726">
                  <a:extLst>
                    <a:ext uri="{9D8B030D-6E8A-4147-A177-3AD203B41FA5}">
                      <a16:colId xmlns:a16="http://schemas.microsoft.com/office/drawing/2014/main" val="20000"/>
                    </a:ext>
                  </a:extLst>
                </a:gridCol>
                <a:gridCol w="337726">
                  <a:extLst>
                    <a:ext uri="{9D8B030D-6E8A-4147-A177-3AD203B41FA5}">
                      <a16:colId xmlns:a16="http://schemas.microsoft.com/office/drawing/2014/main" val="20001"/>
                    </a:ext>
                  </a:extLst>
                </a:gridCol>
                <a:gridCol w="337726">
                  <a:extLst>
                    <a:ext uri="{9D8B030D-6E8A-4147-A177-3AD203B41FA5}">
                      <a16:colId xmlns:a16="http://schemas.microsoft.com/office/drawing/2014/main" val="20002"/>
                    </a:ext>
                  </a:extLst>
                </a:gridCol>
                <a:gridCol w="337726">
                  <a:extLst>
                    <a:ext uri="{9D8B030D-6E8A-4147-A177-3AD203B41FA5}">
                      <a16:colId xmlns:a16="http://schemas.microsoft.com/office/drawing/2014/main" val="20003"/>
                    </a:ext>
                  </a:extLst>
                </a:gridCol>
                <a:gridCol w="337726">
                  <a:extLst>
                    <a:ext uri="{9D8B030D-6E8A-4147-A177-3AD203B41FA5}">
                      <a16:colId xmlns:a16="http://schemas.microsoft.com/office/drawing/2014/main" val="20004"/>
                    </a:ext>
                  </a:extLst>
                </a:gridCol>
                <a:gridCol w="337726">
                  <a:extLst>
                    <a:ext uri="{9D8B030D-6E8A-4147-A177-3AD203B41FA5}">
                      <a16:colId xmlns:a16="http://schemas.microsoft.com/office/drawing/2014/main" val="20005"/>
                    </a:ext>
                  </a:extLst>
                </a:gridCol>
                <a:gridCol w="337726">
                  <a:extLst>
                    <a:ext uri="{9D8B030D-6E8A-4147-A177-3AD203B41FA5}">
                      <a16:colId xmlns:a16="http://schemas.microsoft.com/office/drawing/2014/main" val="20006"/>
                    </a:ext>
                  </a:extLst>
                </a:gridCol>
                <a:gridCol w="337726">
                  <a:extLst>
                    <a:ext uri="{9D8B030D-6E8A-4147-A177-3AD203B41FA5}">
                      <a16:colId xmlns:a16="http://schemas.microsoft.com/office/drawing/2014/main" val="20007"/>
                    </a:ext>
                  </a:extLst>
                </a:gridCol>
              </a:tblGrid>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s-ES_tradnl" sz="12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229229">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s-ES_tradnl"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4" name="TextBox 13"/>
          <p:cNvSpPr txBox="1"/>
          <p:nvPr/>
        </p:nvSpPr>
        <p:spPr>
          <a:xfrm>
            <a:off x="107504" y="2932723"/>
            <a:ext cx="29412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i</a:t>
            </a:r>
          </a:p>
        </p:txBody>
      </p:sp>
      <p:cxnSp>
        <p:nvCxnSpPr>
          <p:cNvPr id="15" name="Straight Arrow Connector 14"/>
          <p:cNvCxnSpPr/>
          <p:nvPr/>
        </p:nvCxnSpPr>
        <p:spPr>
          <a:xfrm rot="5400000">
            <a:off x="-427896" y="4034931"/>
            <a:ext cx="1465753"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480093" y="2321949"/>
            <a:ext cx="1501941"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109814" y="2144725"/>
            <a:ext cx="29637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j</a:t>
            </a:r>
          </a:p>
        </p:txBody>
      </p:sp>
      <p:sp>
        <p:nvSpPr>
          <p:cNvPr id="19" name="TextBox 18"/>
          <p:cNvSpPr txBox="1"/>
          <p:nvPr/>
        </p:nvSpPr>
        <p:spPr>
          <a:xfrm>
            <a:off x="3874815" y="2933516"/>
            <a:ext cx="11279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ymbol" charset="2"/>
                <a:ea typeface="+mn-ea"/>
                <a:cs typeface="Symbol" charset="2"/>
              </a:rPr>
              <a:t>g</a:t>
            </a:r>
            <a:r>
              <a:rPr kumimoji="0" lang="en-US" sz="1800" b="0" i="0" u="none" strike="noStrike" kern="1200" cap="none" spc="0" normalizeH="0" baseline="0" noProof="0">
                <a:ln>
                  <a:noFill/>
                </a:ln>
                <a:solidFill>
                  <a:prstClr val="black"/>
                </a:solidFill>
                <a:effectLst/>
                <a:uLnTx/>
                <a:uFillTx/>
                <a:latin typeface="Calibri"/>
                <a:ea typeface="+mn-ea"/>
                <a:cs typeface="+mn-cs"/>
              </a:rPr>
              <a:t>=gaps=-6</a:t>
            </a:r>
          </a:p>
        </p:txBody>
      </p:sp>
    </p:spTree>
    <p:extLst>
      <p:ext uri="{BB962C8B-B14F-4D97-AF65-F5344CB8AC3E}">
        <p14:creationId xmlns:p14="http://schemas.microsoft.com/office/powerpoint/2010/main" val="38544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534400" y="6260592"/>
            <a:ext cx="609600" cy="521208"/>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s-ES_tradnl"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s-ES_tradnl" sz="1400" b="1" i="0" u="none" strike="noStrike" kern="1200" cap="none" spc="0" normalizeH="0" baseline="0" noProof="0">
              <a:ln>
                <a:noFill/>
              </a:ln>
              <a:solidFill>
                <a:prstClr val="black">
                  <a:lumMod val="85000"/>
                  <a:lumOff val="15000"/>
                </a:prstClr>
              </a:solidFill>
              <a:effectLst/>
              <a:uLnTx/>
              <a:uFillTx/>
              <a:latin typeface="Calibri"/>
              <a:ea typeface="+mn-ea"/>
              <a:cs typeface="+mn-cs"/>
            </a:endParaRPr>
          </a:p>
        </p:txBody>
      </p:sp>
      <p:sp>
        <p:nvSpPr>
          <p:cNvPr id="22" name="Title 21"/>
          <p:cNvSpPr>
            <a:spLocks noGrp="1"/>
          </p:cNvSpPr>
          <p:nvPr>
            <p:ph type="title"/>
          </p:nvPr>
        </p:nvSpPr>
        <p:spPr/>
        <p:txBody>
          <a:bodyPr/>
          <a:lstStyle/>
          <a:p>
            <a:r>
              <a:rPr lang="es-ES_tradnl" dirty="0"/>
              <a:t>`</a:t>
            </a:r>
          </a:p>
        </p:txBody>
      </p:sp>
      <p:sp>
        <p:nvSpPr>
          <p:cNvPr id="23" name="Rectangle 22"/>
          <p:cNvSpPr/>
          <p:nvPr/>
        </p:nvSpPr>
        <p:spPr>
          <a:xfrm>
            <a:off x="0" y="0"/>
            <a:ext cx="9144000" cy="626059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8" name="Table 27"/>
          <p:cNvGraphicFramePr>
            <a:graphicFrameLocks noGrp="1"/>
          </p:cNvGraphicFramePr>
          <p:nvPr/>
        </p:nvGraphicFramePr>
        <p:xfrm>
          <a:off x="107504" y="260648"/>
          <a:ext cx="7010400" cy="5715000"/>
        </p:xfrm>
        <a:graphic>
          <a:graphicData uri="http://schemas.openxmlformats.org/drawingml/2006/table">
            <a:tbl>
              <a:tblPr firstRow="1" bandRow="1">
                <a:tableStyleId>{2D5ABB26-0587-4C30-8999-92F81FD0307C}</a:tableStyleId>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gridCol w="876300">
                  <a:extLst>
                    <a:ext uri="{9D8B030D-6E8A-4147-A177-3AD203B41FA5}">
                      <a16:colId xmlns:a16="http://schemas.microsoft.com/office/drawing/2014/main" val="20005"/>
                    </a:ext>
                  </a:extLst>
                </a:gridCol>
                <a:gridCol w="876300">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tblGrid>
              <a:tr h="571500">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C</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C</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T</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0"/>
                  </a:ext>
                </a:extLst>
              </a:tr>
              <a:tr h="571500">
                <a:tc>
                  <a:txBody>
                    <a:bodyPr/>
                    <a:lstStyle/>
                    <a:p>
                      <a:pPr algn="ctr"/>
                      <a:r>
                        <a:rPr lang="es-ES_tradnl" sz="2900" dirty="0">
                          <a:solidFill>
                            <a:srgbClr val="FFFFFF"/>
                          </a:solidFill>
                        </a:rPr>
                        <a:t>-</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0</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-6</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-12</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1"/>
                  </a:ext>
                </a:extLst>
              </a:tr>
              <a:tr h="571500">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-6</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+5</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2"/>
                  </a:ext>
                </a:extLst>
              </a:tr>
              <a:tr h="571500">
                <a:tc>
                  <a:txBody>
                    <a:bodyPr/>
                    <a:lstStyle/>
                    <a:p>
                      <a:pPr algn="ctr"/>
                      <a:r>
                        <a:rPr lang="es-ES_tradnl" sz="2900" dirty="0">
                          <a:solidFill>
                            <a:srgbClr val="FFFFFF"/>
                          </a:solidFill>
                        </a:rPr>
                        <a:t>G</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r>
                        <a:rPr lang="es-ES_tradnl" sz="2900" dirty="0">
                          <a:solidFill>
                            <a:srgbClr val="FFFFFF"/>
                          </a:solidFill>
                        </a:rPr>
                        <a:t>-12</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3"/>
                  </a:ext>
                </a:extLst>
              </a:tr>
              <a:tr h="571500">
                <a:tc>
                  <a:txBody>
                    <a:bodyPr/>
                    <a:lstStyle/>
                    <a:p>
                      <a:pPr algn="ctr"/>
                      <a:r>
                        <a:rPr lang="es-ES_tradnl" sz="2900" dirty="0">
                          <a:solidFill>
                            <a:srgbClr val="FFFFFF"/>
                          </a:solidFill>
                        </a:rPr>
                        <a:t>C</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4"/>
                  </a:ext>
                </a:extLst>
              </a:tr>
              <a:tr h="571500">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5"/>
                  </a:ext>
                </a:extLst>
              </a:tr>
              <a:tr h="571500">
                <a:tc>
                  <a:txBody>
                    <a:bodyPr/>
                    <a:lstStyle/>
                    <a:p>
                      <a:pPr algn="ctr"/>
                      <a:r>
                        <a:rPr lang="es-ES_tradnl" sz="2900" dirty="0">
                          <a:solidFill>
                            <a:srgbClr val="FFFFFF"/>
                          </a:solidFill>
                        </a:rPr>
                        <a:t>C</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6"/>
                  </a:ext>
                </a:extLst>
              </a:tr>
              <a:tr h="571500">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7"/>
                  </a:ext>
                </a:extLst>
              </a:tr>
              <a:tr h="571500">
                <a:tc>
                  <a:txBody>
                    <a:bodyPr/>
                    <a:lstStyle/>
                    <a:p>
                      <a:pPr algn="ctr"/>
                      <a:r>
                        <a:rPr lang="es-ES_tradnl" sz="2900" dirty="0">
                          <a:solidFill>
                            <a:srgbClr val="FFFFFF"/>
                          </a:solidFill>
                        </a:rPr>
                        <a:t>C</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8"/>
                  </a:ext>
                </a:extLst>
              </a:tr>
              <a:tr h="571500">
                <a:tc>
                  <a:txBody>
                    <a:bodyPr/>
                    <a:lstStyle/>
                    <a:p>
                      <a:pPr algn="ctr"/>
                      <a:r>
                        <a:rPr lang="es-ES_tradnl" sz="2900" dirty="0">
                          <a:solidFill>
                            <a:srgbClr val="FFFFFF"/>
                          </a:solidFill>
                        </a:rPr>
                        <a:t>A</a:t>
                      </a: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pPr algn="ctr"/>
                      <a:endParaRPr lang="es-ES_tradnl" sz="2900" dirty="0">
                        <a:solidFill>
                          <a:srgbClr val="FFFFFF"/>
                        </a:solidFill>
                      </a:endParaRPr>
                    </a:p>
                  </a:txBody>
                  <a:tcPr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cxnSp>
        <p:nvCxnSpPr>
          <p:cNvPr id="9" name="Straight Arrow Connector 8"/>
          <p:cNvCxnSpPr/>
          <p:nvPr/>
        </p:nvCxnSpPr>
        <p:spPr>
          <a:xfrm rot="10800000">
            <a:off x="1670592" y="981523"/>
            <a:ext cx="4156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10800000">
            <a:off x="2657728" y="980729"/>
            <a:ext cx="34636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flipH="1" flipV="1">
            <a:off x="826332" y="1302199"/>
            <a:ext cx="58015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901737" y="1911004"/>
            <a:ext cx="58015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1670592" y="1165673"/>
            <a:ext cx="415636" cy="42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449456" y="260648"/>
            <a:ext cx="1419078"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Match=5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Mismatch=-2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ymbol" charset="2"/>
                <a:ea typeface="+mn-ea"/>
                <a:cs typeface="Symbol" charset="2"/>
              </a:rPr>
              <a:t>g</a:t>
            </a:r>
            <a:r>
              <a:rPr kumimoji="0" lang="en-US" sz="1800" b="0" i="0" u="none" strike="noStrike" kern="1200" cap="none" spc="0" normalizeH="0" baseline="0" noProof="0" dirty="0">
                <a:ln>
                  <a:noFill/>
                </a:ln>
                <a:solidFill>
                  <a:prstClr val="white"/>
                </a:solidFill>
                <a:effectLst/>
                <a:uLnTx/>
                <a:uFillTx/>
                <a:latin typeface="Calibri"/>
                <a:ea typeface="+mn-ea"/>
                <a:cs typeface="+mn-cs"/>
              </a:rPr>
              <a:t>=-6</a:t>
            </a:r>
          </a:p>
        </p:txBody>
      </p:sp>
      <p:grpSp>
        <p:nvGrpSpPr>
          <p:cNvPr id="7" name="Group 6"/>
          <p:cNvGrpSpPr/>
          <p:nvPr/>
        </p:nvGrpSpPr>
        <p:grpSpPr>
          <a:xfrm>
            <a:off x="7164288" y="1412776"/>
            <a:ext cx="1944216" cy="604104"/>
            <a:chOff x="7956377" y="3789041"/>
            <a:chExt cx="1944216" cy="604104"/>
          </a:xfrm>
        </p:grpSpPr>
        <p:sp>
          <p:nvSpPr>
            <p:cNvPr id="3" name="Rectangle 2"/>
            <p:cNvSpPr/>
            <p:nvPr/>
          </p:nvSpPr>
          <p:spPr>
            <a:xfrm>
              <a:off x="7956377" y="3789041"/>
              <a:ext cx="1944216" cy="60410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6" name="Object 15"/>
            <p:cNvGraphicFramePr>
              <a:graphicFrameLocks noChangeAspect="1"/>
            </p:cNvGraphicFramePr>
            <p:nvPr/>
          </p:nvGraphicFramePr>
          <p:xfrm>
            <a:off x="8035949" y="3789041"/>
            <a:ext cx="1864643" cy="604104"/>
          </p:xfrm>
          <a:graphic>
            <a:graphicData uri="http://schemas.openxmlformats.org/presentationml/2006/ole">
              <mc:AlternateContent xmlns:mc="http://schemas.openxmlformats.org/markup-compatibility/2006">
                <mc:Choice xmlns:v="urn:schemas-microsoft-com:vml" Requires="v">
                  <p:oleObj spid="_x0000_s2052" name="Equation" r:id="rId4" imgW="2273300" imgH="736600" progId="Equation.3">
                    <p:embed/>
                  </p:oleObj>
                </mc:Choice>
                <mc:Fallback>
                  <p:oleObj name="Equation" r:id="rId4" imgW="2273300" imgH="736600" progId="Equation.3">
                    <p:embed/>
                    <p:pic>
                      <p:nvPicPr>
                        <p:cNvPr id="16" name="Object 15"/>
                        <p:cNvPicPr>
                          <a:picLocks noChangeAspect="1" noChangeArrowheads="1"/>
                        </p:cNvPicPr>
                        <p:nvPr/>
                      </p:nvPicPr>
                      <p:blipFill>
                        <a:blip r:embed="rId5"/>
                        <a:srcRect/>
                        <a:stretch>
                          <a:fillRect/>
                        </a:stretch>
                      </p:blipFill>
                      <p:spPr bwMode="auto">
                        <a:xfrm>
                          <a:off x="8035949" y="3789041"/>
                          <a:ext cx="1864643" cy="604104"/>
                        </a:xfrm>
                        <a:prstGeom prst="rect">
                          <a:avLst/>
                        </a:prstGeom>
                        <a:noFill/>
                      </p:spPr>
                    </p:pic>
                  </p:oleObj>
                </mc:Fallback>
              </mc:AlternateContent>
            </a:graphicData>
          </a:graphic>
        </p:graphicFrame>
      </p:grpSp>
      <p:sp>
        <p:nvSpPr>
          <p:cNvPr id="8" name="TextBox 7"/>
          <p:cNvSpPr txBox="1"/>
          <p:nvPr/>
        </p:nvSpPr>
        <p:spPr>
          <a:xfrm>
            <a:off x="3396002" y="-99392"/>
            <a:ext cx="23989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j</a:t>
            </a:r>
          </a:p>
        </p:txBody>
      </p:sp>
      <p:sp>
        <p:nvSpPr>
          <p:cNvPr id="19" name="TextBox 18"/>
          <p:cNvSpPr txBox="1"/>
          <p:nvPr/>
        </p:nvSpPr>
        <p:spPr>
          <a:xfrm>
            <a:off x="7133746" y="3212976"/>
            <a:ext cx="2376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i</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668229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9" name="Rounded Rectangle 8"/>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Layout</a:t>
            </a:r>
          </a:p>
        </p:txBody>
      </p:sp>
      <p:pic>
        <p:nvPicPr>
          <p:cNvPr id="10" name="Picture 9"/>
          <p:cNvPicPr>
            <a:picLocks noChangeAspect="1"/>
          </p:cNvPicPr>
          <p:nvPr/>
        </p:nvPicPr>
        <p:blipFill>
          <a:blip r:embed="rId2"/>
          <a:stretch>
            <a:fillRect/>
          </a:stretch>
        </p:blipFill>
        <p:spPr>
          <a:xfrm>
            <a:off x="4427984" y="2132856"/>
            <a:ext cx="3742804" cy="3657933"/>
          </a:xfrm>
          <a:prstGeom prst="rect">
            <a:avLst/>
          </a:prstGeom>
        </p:spPr>
      </p:pic>
      <p:sp>
        <p:nvSpPr>
          <p:cNvPr id="11" name="Rectangle 10"/>
          <p:cNvSpPr/>
          <p:nvPr/>
        </p:nvSpPr>
        <p:spPr>
          <a:xfrm>
            <a:off x="6588224" y="6191726"/>
            <a:ext cx="251078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3"/>
              </a:rPr>
              <a:t>http://gcat.davidson.edu/phast/olc.html</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349385" y="3413318"/>
            <a:ext cx="3790567"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Select the path that visits every node, i.e., look for a Hamiltonian path in the graph</a:t>
            </a:r>
          </a:p>
        </p:txBody>
      </p:sp>
    </p:spTree>
    <p:extLst>
      <p:ext uri="{BB962C8B-B14F-4D97-AF65-F5344CB8AC3E}">
        <p14:creationId xmlns:p14="http://schemas.microsoft.com/office/powerpoint/2010/main" val="1298502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9" name="Rounded Rectangle 8"/>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Layout</a:t>
            </a:r>
          </a:p>
        </p:txBody>
      </p:sp>
      <p:sp>
        <p:nvSpPr>
          <p:cNvPr id="11" name="Rectangle 10"/>
          <p:cNvSpPr/>
          <p:nvPr/>
        </p:nvSpPr>
        <p:spPr>
          <a:xfrm>
            <a:off x="6588224" y="6191726"/>
            <a:ext cx="251078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2"/>
              </a:rPr>
              <a:t>http://gcat.davidson.edu/phast/olc.html</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4211960" y="1844824"/>
            <a:ext cx="473051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Select the path that visits every node exactly once, i.e., look for a Hamiltonian path in the graph</a:t>
            </a:r>
          </a:p>
        </p:txBody>
      </p:sp>
      <p:grpSp>
        <p:nvGrpSpPr>
          <p:cNvPr id="7" name="Group 6"/>
          <p:cNvGrpSpPr/>
          <p:nvPr/>
        </p:nvGrpSpPr>
        <p:grpSpPr>
          <a:xfrm>
            <a:off x="549272" y="3083484"/>
            <a:ext cx="8389918" cy="2718637"/>
            <a:chOff x="549272" y="3083484"/>
            <a:chExt cx="8389918" cy="2718637"/>
          </a:xfrm>
        </p:grpSpPr>
        <p:pic>
          <p:nvPicPr>
            <p:cNvPr id="3" name="Picture 2" descr="Screen Shot 2015-09-07 at 3.10.59 AM.png"/>
            <p:cNvPicPr>
              <a:picLocks noChangeAspect="1"/>
            </p:cNvPicPr>
            <p:nvPr/>
          </p:nvPicPr>
          <p:blipFill rotWithShape="1">
            <a:blip r:embed="rId3">
              <a:extLst>
                <a:ext uri="{28A0092B-C50C-407E-A947-70E740481C1C}">
                  <a14:useLocalDpi xmlns:a14="http://schemas.microsoft.com/office/drawing/2010/main" val="0"/>
                </a:ext>
              </a:extLst>
            </a:blip>
            <a:srcRect b="55015"/>
            <a:stretch/>
          </p:blipFill>
          <p:spPr>
            <a:xfrm>
              <a:off x="549272" y="3083484"/>
              <a:ext cx="7757187" cy="2291190"/>
            </a:xfrm>
            <a:prstGeom prst="rect">
              <a:avLst/>
            </a:prstGeom>
          </p:spPr>
        </p:pic>
        <p:sp>
          <p:nvSpPr>
            <p:cNvPr id="4" name="Isosceles Triangle 3"/>
            <p:cNvSpPr/>
            <p:nvPr/>
          </p:nvSpPr>
          <p:spPr>
            <a:xfrm rot="1296323">
              <a:off x="6512930" y="3637273"/>
              <a:ext cx="2426260" cy="2164848"/>
            </a:xfrm>
            <a:prstGeom prst="triangl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549272" y="4653136"/>
              <a:ext cx="4094736" cy="72153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8" name="TextBox 7"/>
          <p:cNvSpPr txBox="1"/>
          <p:nvPr/>
        </p:nvSpPr>
        <p:spPr>
          <a:xfrm>
            <a:off x="1763688" y="5408753"/>
            <a:ext cx="54205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Overlap graph: Edge represent overlaps of 2 or more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3031470" y="5773547"/>
            <a:ext cx="31681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Search for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hamiltonian</a:t>
            </a:r>
            <a:r>
              <a:rPr kumimoji="0" lang="en-US" sz="1800" b="0" i="0" u="none" strike="noStrike" kern="1200" cap="none" spc="0" normalizeH="0" baseline="0" noProof="0" dirty="0">
                <a:ln>
                  <a:noFill/>
                </a:ln>
                <a:solidFill>
                  <a:prstClr val="black"/>
                </a:solidFill>
                <a:effectLst/>
                <a:uLnTx/>
                <a:uFillTx/>
                <a:latin typeface="Calibri"/>
                <a:ea typeface="+mn-ea"/>
                <a:cs typeface="+mn-cs"/>
              </a:rPr>
              <a:t> path</a:t>
            </a:r>
          </a:p>
        </p:txBody>
      </p:sp>
      <p:cxnSp>
        <p:nvCxnSpPr>
          <p:cNvPr id="15" name="Straight Arrow Connector 14"/>
          <p:cNvCxnSpPr/>
          <p:nvPr/>
        </p:nvCxnSpPr>
        <p:spPr>
          <a:xfrm flipV="1">
            <a:off x="5292080" y="4221088"/>
            <a:ext cx="72008" cy="57606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564505" y="3501008"/>
            <a:ext cx="635095" cy="30329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327377" y="3645024"/>
            <a:ext cx="0" cy="57606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6444208" y="4005064"/>
            <a:ext cx="648072" cy="36004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564505" y="4005064"/>
            <a:ext cx="519663" cy="36004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6029798" y="3053602"/>
            <a:ext cx="648072" cy="64807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Calibri"/>
                <a:ea typeface="+mn-ea"/>
                <a:cs typeface="+mn-cs"/>
              </a:rPr>
              <a:t>X</a:t>
            </a:r>
          </a:p>
        </p:txBody>
      </p:sp>
      <p:cxnSp>
        <p:nvCxnSpPr>
          <p:cNvPr id="33" name="Straight Arrow Connector 32"/>
          <p:cNvCxnSpPr/>
          <p:nvPr/>
        </p:nvCxnSpPr>
        <p:spPr>
          <a:xfrm flipV="1">
            <a:off x="6444208" y="4005064"/>
            <a:ext cx="648072" cy="36004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313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32"/>
                                        </p:tgtEl>
                                      </p:cBhvr>
                                    </p:animEffect>
                                    <p:set>
                                      <p:cBhvr>
                                        <p:cTn id="29" dur="1" fill="hold">
                                          <p:stCondLst>
                                            <p:cond delay="499"/>
                                          </p:stCondLst>
                                        </p:cTn>
                                        <p:tgtEl>
                                          <p:spTgt spid="3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84163" y="1772816"/>
            <a:ext cx="3711773" cy="8640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Consensus</a:t>
            </a:r>
          </a:p>
        </p:txBody>
      </p:sp>
      <p:sp>
        <p:nvSpPr>
          <p:cNvPr id="2" name="Título 1"/>
          <p:cNvSpPr>
            <a:spLocks noGrp="1"/>
          </p:cNvSpPr>
          <p:nvPr>
            <p:ph type="title"/>
          </p:nvPr>
        </p:nvSpPr>
        <p:spPr/>
        <p:txBody>
          <a:bodyPr>
            <a:normAutofit/>
          </a:bodyPr>
          <a:lstStyle/>
          <a:p>
            <a:r>
              <a:rPr lang="en-US" sz="4400" dirty="0"/>
              <a:t>Overlap-Layout- Consensus: OLC</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995936" y="6248345"/>
            <a:ext cx="51125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descr="Screen Shot 2015-09-07 at 3.20.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88" y="2707118"/>
            <a:ext cx="7020272" cy="3530194"/>
          </a:xfrm>
          <a:prstGeom prst="rect">
            <a:avLst/>
          </a:prstGeom>
        </p:spPr>
      </p:pic>
    </p:spTree>
    <p:extLst>
      <p:ext uri="{BB962C8B-B14F-4D97-AF65-F5344CB8AC3E}">
        <p14:creationId xmlns:p14="http://schemas.microsoft.com/office/powerpoint/2010/main" val="1426542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4400" dirty="0"/>
              <a:t>Overlap-Layout- Consensus: Drawbacks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995936" y="6248345"/>
            <a:ext cx="5112568"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http://www.cs.jhu.edu/~langmea/resources/lecture_notes/assembly_olc.pdf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254075" y="2204864"/>
            <a:ext cx="8135876" cy="3108544"/>
          </a:xfrm>
          <a:prstGeom prst="rect">
            <a:avLst/>
          </a:prstGeom>
          <a:noFill/>
        </p:spPr>
        <p:txBody>
          <a:bodyPr wrap="square" rtlCol="0">
            <a:spAutoFit/>
          </a:bodyPr>
          <a:lstStyle/>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Ovelap</a:t>
            </a:r>
            <a:r>
              <a:rPr kumimoji="0" lang="en-US" sz="2800" b="0" i="0" u="none" strike="noStrike" kern="1200" cap="none" spc="0" normalizeH="0" baseline="0" noProof="0" dirty="0">
                <a:ln>
                  <a:noFill/>
                </a:ln>
                <a:solidFill>
                  <a:prstClr val="black"/>
                </a:solidFill>
                <a:effectLst/>
                <a:uLnTx/>
                <a:uFillTx/>
                <a:latin typeface="Calibri"/>
                <a:ea typeface="+mn-ea"/>
                <a:cs typeface="+mn-cs"/>
              </a:rPr>
              <a:t> step is very time consuming</a:t>
            </a: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Overlap graph is large, you need one node per read (consider sequencing errors) and the number of edges grows faster than the number of nodes</a:t>
            </a: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Not practical when you have hundreds of millions of reads, i.e.,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Illumina</a:t>
            </a:r>
            <a:r>
              <a:rPr kumimoji="0" lang="en-US" sz="2800" b="0" i="0" u="none" strike="noStrike" kern="1200" cap="none" spc="0" normalizeH="0" baseline="0" noProof="0" dirty="0">
                <a:ln>
                  <a:noFill/>
                </a:ln>
                <a:solidFill>
                  <a:prstClr val="black"/>
                </a:solidFill>
                <a:effectLst/>
                <a:uLnTx/>
                <a:uFillTx/>
                <a:latin typeface="Calibri"/>
                <a:ea typeface="+mn-ea"/>
                <a:cs typeface="+mn-cs"/>
              </a:rPr>
              <a:t>. But, good with datasets of long reads (e.g., Celera Assembler)</a:t>
            </a:r>
          </a:p>
        </p:txBody>
      </p:sp>
    </p:spTree>
    <p:extLst>
      <p:ext uri="{BB962C8B-B14F-4D97-AF65-F5344CB8AC3E}">
        <p14:creationId xmlns:p14="http://schemas.microsoft.com/office/powerpoint/2010/main" val="346866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4400" dirty="0"/>
              <a:t>Overlap-Layout- Consensus: Software</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graphicFrame>
        <p:nvGraphicFramePr>
          <p:cNvPr id="3" name="Table 2"/>
          <p:cNvGraphicFramePr>
            <a:graphicFrameLocks noGrp="1"/>
          </p:cNvGraphicFramePr>
          <p:nvPr/>
        </p:nvGraphicFramePr>
        <p:xfrm>
          <a:off x="37352" y="2282593"/>
          <a:ext cx="9106648" cy="2946608"/>
        </p:xfrm>
        <a:graphic>
          <a:graphicData uri="http://schemas.openxmlformats.org/drawingml/2006/table">
            <a:tbl>
              <a:tblPr firstRow="1" bandRow="1">
                <a:tableStyleId>{5C22544A-7EE6-4342-B048-85BDC9FD1C3A}</a:tableStyleId>
              </a:tblPr>
              <a:tblGrid>
                <a:gridCol w="1150272">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gridCol w="4355976">
                  <a:extLst>
                    <a:ext uri="{9D8B030D-6E8A-4147-A177-3AD203B41FA5}">
                      <a16:colId xmlns:a16="http://schemas.microsoft.com/office/drawing/2014/main" val="20003"/>
                    </a:ext>
                  </a:extLst>
                </a:gridCol>
              </a:tblGrid>
              <a:tr h="432048">
                <a:tc>
                  <a:txBody>
                    <a:bodyPr/>
                    <a:lstStyle/>
                    <a:p>
                      <a:r>
                        <a:rPr lang="en-US" dirty="0"/>
                        <a:t>Software</a:t>
                      </a:r>
                    </a:p>
                  </a:txBody>
                  <a:tcPr/>
                </a:tc>
                <a:tc>
                  <a:txBody>
                    <a:bodyPr/>
                    <a:lstStyle/>
                    <a:p>
                      <a:r>
                        <a:rPr lang="en-US" dirty="0"/>
                        <a:t>Year</a:t>
                      </a:r>
                    </a:p>
                  </a:txBody>
                  <a:tcPr/>
                </a:tc>
                <a:tc>
                  <a:txBody>
                    <a:bodyPr/>
                    <a:lstStyle/>
                    <a:p>
                      <a:r>
                        <a:rPr lang="en-US" dirty="0"/>
                        <a:t>Reference</a:t>
                      </a:r>
                    </a:p>
                  </a:txBody>
                  <a:tcPr/>
                </a:tc>
                <a:tc>
                  <a:txBody>
                    <a:bodyPr/>
                    <a:lstStyle/>
                    <a:p>
                      <a:r>
                        <a:rPr lang="en-US" dirty="0"/>
                        <a:t>Download</a:t>
                      </a:r>
                    </a:p>
                  </a:txBody>
                  <a:tcPr/>
                </a:tc>
                <a:extLst>
                  <a:ext uri="{0D108BD9-81ED-4DB2-BD59-A6C34878D82A}">
                    <a16:rowId xmlns:a16="http://schemas.microsoft.com/office/drawing/2014/main" val="10000"/>
                  </a:ext>
                </a:extLst>
              </a:tr>
              <a:tr h="360040">
                <a:tc>
                  <a:txBody>
                    <a:bodyPr/>
                    <a:lstStyle/>
                    <a:p>
                      <a:r>
                        <a:rPr lang="en-US" dirty="0"/>
                        <a:t>ARACHNE</a:t>
                      </a:r>
                    </a:p>
                  </a:txBody>
                  <a:tcPr/>
                </a:tc>
                <a:tc>
                  <a:txBody>
                    <a:bodyPr/>
                    <a:lstStyle/>
                    <a:p>
                      <a:r>
                        <a:rPr lang="en-US" dirty="0"/>
                        <a:t>2002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err="1"/>
                        <a:t>Genome</a:t>
                      </a:r>
                      <a:r>
                        <a:rPr lang="it-IT" sz="1400" dirty="0"/>
                        <a:t> Res. 2002. 12: 177-189</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http://</a:t>
                      </a:r>
                      <a:r>
                        <a:rPr lang="en-US" sz="1400" dirty="0" err="1"/>
                        <a:t>www.genome.wi.mit.edu</a:t>
                      </a:r>
                      <a:endParaRPr lang="en-US" sz="1400" dirty="0"/>
                    </a:p>
                  </a:txBody>
                  <a:tcPr/>
                </a:tc>
                <a:extLst>
                  <a:ext uri="{0D108BD9-81ED-4DB2-BD59-A6C34878D82A}">
                    <a16:rowId xmlns:a16="http://schemas.microsoft.com/office/drawing/2014/main" val="10001"/>
                  </a:ext>
                </a:extLst>
              </a:tr>
              <a:tr h="426328">
                <a:tc>
                  <a:txBody>
                    <a:bodyPr/>
                    <a:lstStyle/>
                    <a:p>
                      <a:r>
                        <a:rPr lang="en-US" dirty="0"/>
                        <a:t>PHRAP</a:t>
                      </a:r>
                    </a:p>
                  </a:txBody>
                  <a:tcPr/>
                </a:tc>
                <a:tc>
                  <a:txBody>
                    <a:bodyPr/>
                    <a:lstStyle/>
                    <a:p>
                      <a:r>
                        <a:rPr lang="en-US" dirty="0"/>
                        <a:t>1994</a:t>
                      </a:r>
                    </a:p>
                  </a:txBody>
                  <a:tcPr/>
                </a:tc>
                <a:tc>
                  <a:txBody>
                    <a:bodyPr/>
                    <a:lstStyle/>
                    <a:p>
                      <a:r>
                        <a:rPr lang="en-US" sz="1400" dirty="0"/>
                        <a:t>http://</a:t>
                      </a:r>
                      <a:r>
                        <a:rPr lang="en-US" sz="1400" dirty="0" err="1"/>
                        <a:t>www.phrap.org</a:t>
                      </a:r>
                      <a:r>
                        <a:rPr lang="en-US" sz="1400" dirty="0"/>
                        <a:t>/</a:t>
                      </a:r>
                      <a:r>
                        <a:rPr lang="en-US" sz="1400" dirty="0" err="1"/>
                        <a:t>phredphrap</a:t>
                      </a:r>
                      <a:r>
                        <a:rPr lang="en-US" sz="1400" dirty="0"/>
                        <a:t>/</a:t>
                      </a:r>
                      <a:r>
                        <a:rPr lang="en-US" sz="1400" dirty="0" err="1"/>
                        <a:t>phrap.html</a:t>
                      </a:r>
                      <a:endParaRPr lang="en-US" sz="1400" dirty="0"/>
                    </a:p>
                  </a:txBody>
                  <a:tcPr/>
                </a:tc>
                <a:tc>
                  <a:txBody>
                    <a:bodyPr/>
                    <a:lstStyle/>
                    <a:p>
                      <a:r>
                        <a:rPr lang="en-US" sz="1400" dirty="0"/>
                        <a:t>http://</a:t>
                      </a:r>
                      <a:r>
                        <a:rPr lang="en-US" sz="1400" dirty="0" err="1"/>
                        <a:t>www.phrap.org</a:t>
                      </a:r>
                      <a:r>
                        <a:rPr lang="en-US" sz="1400" dirty="0"/>
                        <a:t>/</a:t>
                      </a:r>
                    </a:p>
                  </a:txBody>
                  <a:tcPr/>
                </a:tc>
                <a:extLst>
                  <a:ext uri="{0D108BD9-81ED-4DB2-BD59-A6C34878D82A}">
                    <a16:rowId xmlns:a16="http://schemas.microsoft.com/office/drawing/2014/main" val="10002"/>
                  </a:ext>
                </a:extLst>
              </a:tr>
              <a:tr h="412224">
                <a:tc>
                  <a:txBody>
                    <a:bodyPr/>
                    <a:lstStyle/>
                    <a:p>
                      <a:r>
                        <a:rPr lang="en-US" dirty="0"/>
                        <a:t>CAP</a:t>
                      </a:r>
                    </a:p>
                  </a:txBody>
                  <a:tcPr/>
                </a:tc>
                <a:tc>
                  <a:txBody>
                    <a:bodyPr/>
                    <a:lstStyle/>
                    <a:p>
                      <a:r>
                        <a:rPr lang="en-US" dirty="0"/>
                        <a:t>1999</a:t>
                      </a:r>
                    </a:p>
                  </a:txBody>
                  <a:tcPr/>
                </a:tc>
                <a:tc>
                  <a:txBody>
                    <a:bodyPr/>
                    <a:lstStyle/>
                    <a:p>
                      <a:r>
                        <a:rPr lang="en-US" sz="1400" dirty="0"/>
                        <a:t>Genome Res. 1999.</a:t>
                      </a:r>
                      <a:r>
                        <a:rPr lang="en-US" sz="1400" baseline="0" dirty="0"/>
                        <a:t> </a:t>
                      </a:r>
                      <a:r>
                        <a:rPr lang="en-US" sz="1400" dirty="0"/>
                        <a:t>9: 868-877</a:t>
                      </a:r>
                    </a:p>
                  </a:txBody>
                  <a:tcPr/>
                </a:tc>
                <a:tc>
                  <a:txBody>
                    <a:bodyPr/>
                    <a:lstStyle/>
                    <a:p>
                      <a:r>
                        <a:rPr lang="en-US" sz="1400" dirty="0"/>
                        <a:t>http://</a:t>
                      </a:r>
                      <a:r>
                        <a:rPr lang="en-US" sz="1400" dirty="0" err="1"/>
                        <a:t>seq.cs.iastate.edu</a:t>
                      </a:r>
                      <a:r>
                        <a:rPr lang="en-US" sz="1400" dirty="0"/>
                        <a:t>/</a:t>
                      </a:r>
                    </a:p>
                  </a:txBody>
                  <a:tcPr/>
                </a:tc>
                <a:extLst>
                  <a:ext uri="{0D108BD9-81ED-4DB2-BD59-A6C34878D82A}">
                    <a16:rowId xmlns:a16="http://schemas.microsoft.com/office/drawing/2014/main" val="10003"/>
                  </a:ext>
                </a:extLst>
              </a:tr>
              <a:tr h="360040">
                <a:tc>
                  <a:txBody>
                    <a:bodyPr/>
                    <a:lstStyle/>
                    <a:p>
                      <a:r>
                        <a:rPr lang="en-US" dirty="0"/>
                        <a:t>TIGR</a:t>
                      </a:r>
                    </a:p>
                  </a:txBody>
                  <a:tcPr/>
                </a:tc>
                <a:tc>
                  <a:txBody>
                    <a:bodyPr/>
                    <a:lstStyle/>
                    <a:p>
                      <a:r>
                        <a:rPr lang="en-US" dirty="0"/>
                        <a:t>1995</a:t>
                      </a:r>
                    </a:p>
                  </a:txBody>
                  <a:tcPr/>
                </a:tc>
                <a:tc>
                  <a:txBody>
                    <a:bodyPr/>
                    <a:lstStyle/>
                    <a:p>
                      <a:r>
                        <a:rPr lang="en-US" sz="1400" dirty="0"/>
                        <a:t>Genome </a:t>
                      </a:r>
                      <a:r>
                        <a:rPr lang="en-US" sz="1400" dirty="0" err="1"/>
                        <a:t>Sci</a:t>
                      </a:r>
                      <a:r>
                        <a:rPr lang="en-US" sz="1400" dirty="0"/>
                        <a:t> Tech. 1995. 1:9-19</a:t>
                      </a:r>
                    </a:p>
                  </a:txBody>
                  <a:tcPr/>
                </a:tc>
                <a:tc>
                  <a:txBody>
                    <a:bodyPr/>
                    <a:lstStyle/>
                    <a:p>
                      <a:r>
                        <a:rPr lang="en-US" sz="1400" dirty="0"/>
                        <a:t>http://</a:t>
                      </a:r>
                      <a:r>
                        <a:rPr lang="en-US" sz="1400" dirty="0" err="1"/>
                        <a:t>www.jcvi.org</a:t>
                      </a:r>
                      <a:r>
                        <a:rPr lang="en-US" sz="1400" dirty="0"/>
                        <a:t>/</a:t>
                      </a:r>
                    </a:p>
                  </a:txBody>
                  <a:tcPr/>
                </a:tc>
                <a:extLst>
                  <a:ext uri="{0D108BD9-81ED-4DB2-BD59-A6C34878D82A}">
                    <a16:rowId xmlns:a16="http://schemas.microsoft.com/office/drawing/2014/main" val="10004"/>
                  </a:ext>
                </a:extLst>
              </a:tr>
              <a:tr h="426328">
                <a:tc>
                  <a:txBody>
                    <a:bodyPr/>
                    <a:lstStyle/>
                    <a:p>
                      <a:r>
                        <a:rPr lang="en-US" dirty="0"/>
                        <a:t>CELERA </a:t>
                      </a:r>
                    </a:p>
                  </a:txBody>
                  <a:tcPr/>
                </a:tc>
                <a:tc>
                  <a:txBody>
                    <a:bodyPr/>
                    <a:lstStyle/>
                    <a:p>
                      <a:r>
                        <a:rPr lang="en-US" dirty="0"/>
                        <a:t>2000</a:t>
                      </a:r>
                    </a:p>
                  </a:txBody>
                  <a:tcPr/>
                </a:tc>
                <a:tc>
                  <a:txBody>
                    <a:bodyPr/>
                    <a:lstStyle/>
                    <a:p>
                      <a:r>
                        <a:rPr lang="en-US" sz="1400" dirty="0"/>
                        <a:t>Science. 2000. 287:2196-2204</a:t>
                      </a:r>
                    </a:p>
                  </a:txBody>
                  <a:tcPr/>
                </a:tc>
                <a:tc>
                  <a:txBody>
                    <a:bodyPr/>
                    <a:lstStyle/>
                    <a:p>
                      <a:r>
                        <a:rPr lang="en-US" sz="1400" dirty="0"/>
                        <a:t>http://</a:t>
                      </a:r>
                      <a:r>
                        <a:rPr lang="en-US" sz="1400" dirty="0" err="1"/>
                        <a:t>wgs-assembler.sourceforge.net</a:t>
                      </a:r>
                      <a:endParaRPr lang="en-US" sz="1400" dirty="0"/>
                    </a:p>
                  </a:txBody>
                  <a:tcPr/>
                </a:tc>
                <a:extLst>
                  <a:ext uri="{0D108BD9-81ED-4DB2-BD59-A6C34878D82A}">
                    <a16:rowId xmlns:a16="http://schemas.microsoft.com/office/drawing/2014/main" val="10005"/>
                  </a:ext>
                </a:extLst>
              </a:tr>
              <a:tr h="426328">
                <a:tc>
                  <a:txBody>
                    <a:bodyPr/>
                    <a:lstStyle/>
                    <a:p>
                      <a:r>
                        <a:rPr lang="en-US" dirty="0" err="1"/>
                        <a:t>Newbler</a:t>
                      </a:r>
                      <a:endParaRPr lang="en-US" dirty="0"/>
                    </a:p>
                  </a:txBody>
                  <a:tcPr/>
                </a:tc>
                <a:tc>
                  <a:txBody>
                    <a:bodyPr/>
                    <a:lstStyle/>
                    <a:p>
                      <a:r>
                        <a:rPr lang="en-US" dirty="0"/>
                        <a:t>2005</a:t>
                      </a:r>
                    </a:p>
                  </a:txBody>
                  <a:tcPr/>
                </a:tc>
                <a:tc>
                  <a:txBody>
                    <a:bodyPr/>
                    <a:lstStyle/>
                    <a:p>
                      <a:r>
                        <a:rPr lang="en-US" sz="1400" dirty="0"/>
                        <a:t>Nature. 2005. 437:376-380</a:t>
                      </a:r>
                    </a:p>
                  </a:txBody>
                  <a:tcPr/>
                </a:tc>
                <a:tc>
                  <a:txBody>
                    <a:bodyPr/>
                    <a:lstStyle/>
                    <a:p>
                      <a:r>
                        <a:rPr lang="en-US" sz="1400" dirty="0"/>
                        <a:t>http://www.454.com/products/analysis-software/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91239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a:t>
            </a:r>
            <a:r>
              <a:rPr lang="en-US" dirty="0" err="1"/>
              <a:t>mers</a:t>
            </a:r>
            <a:endParaRPr lang="en-US" dirty="0"/>
          </a:p>
        </p:txBody>
      </p:sp>
      <p:sp>
        <p:nvSpPr>
          <p:cNvPr id="3" name="Content Placeholder 2"/>
          <p:cNvSpPr>
            <a:spLocks noGrp="1"/>
          </p:cNvSpPr>
          <p:nvPr>
            <p:ph idx="1"/>
          </p:nvPr>
        </p:nvSpPr>
        <p:spPr>
          <a:xfrm>
            <a:off x="0" y="1628800"/>
            <a:ext cx="9144000" cy="936104"/>
          </a:xfrm>
        </p:spPr>
        <p:txBody>
          <a:bodyPr/>
          <a:lstStyle/>
          <a:p>
            <a:r>
              <a:rPr lang="en-US" i="1" dirty="0"/>
              <a:t>k</a:t>
            </a:r>
            <a:r>
              <a:rPr lang="en-US" dirty="0"/>
              <a:t>-</a:t>
            </a:r>
            <a:r>
              <a:rPr lang="en-US" dirty="0" err="1"/>
              <a:t>mers</a:t>
            </a:r>
            <a:r>
              <a:rPr lang="en-US" dirty="0"/>
              <a:t> are strings, of length </a:t>
            </a:r>
            <a:r>
              <a:rPr lang="en-US" i="1" dirty="0"/>
              <a:t>k</a:t>
            </a:r>
            <a:r>
              <a:rPr lang="en-US" dirty="0"/>
              <a:t>, of characters from a defined alphabet.</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TextBox 4"/>
          <p:cNvSpPr txBox="1"/>
          <p:nvPr/>
        </p:nvSpPr>
        <p:spPr>
          <a:xfrm>
            <a:off x="395536" y="2348880"/>
            <a:ext cx="7571303"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Given the set of reads: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a:ln>
                  <a:noFill/>
                </a:ln>
                <a:solidFill>
                  <a:prstClr val="black"/>
                </a:solidFill>
                <a:effectLst/>
                <a:uLnTx/>
                <a:uFillTx/>
                <a:latin typeface="Calibri"/>
                <a:ea typeface="+mn-ea"/>
                <a:cs typeface="+mn-cs"/>
              </a:rPr>
              <a:t>R={TACAGT, CAGTC, AGTCA, CAGA}</a:t>
            </a:r>
          </a:p>
        </p:txBody>
      </p:sp>
      <p:sp>
        <p:nvSpPr>
          <p:cNvPr id="7" name="TextBox 6"/>
          <p:cNvSpPr txBox="1"/>
          <p:nvPr/>
        </p:nvSpPr>
        <p:spPr>
          <a:xfrm>
            <a:off x="0" y="3068960"/>
            <a:ext cx="1438815"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Answer</a:t>
            </a:r>
          </a:p>
        </p:txBody>
      </p:sp>
      <p:sp>
        <p:nvSpPr>
          <p:cNvPr id="8" name="TextBox 7"/>
          <p:cNvSpPr txBox="1"/>
          <p:nvPr/>
        </p:nvSpPr>
        <p:spPr>
          <a:xfrm>
            <a:off x="395536" y="3573016"/>
            <a:ext cx="8389323" cy="2862323"/>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many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are in these reads (including duplicates), for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 many distinct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are in these reads?</a:t>
            </a:r>
          </a:p>
          <a:p>
            <a:pPr marL="800100" marR="0" lvl="1" indent="-342900" algn="l" defTabSz="4572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a:t>
            </a:r>
            <a:r>
              <a:rPr kumimoji="0" lang="en-US" sz="1800" b="0" i="1" u="none" strike="noStrike" kern="1200" cap="none" spc="0" normalizeH="0" baseline="0" noProof="0" dirty="0">
                <a:ln>
                  <a:noFill/>
                </a:ln>
                <a:solidFill>
                  <a:prstClr val="black"/>
                </a:solidFill>
                <a:effectLst/>
                <a:uLnTx/>
                <a:uFillTx/>
                <a:latin typeface="Calibri"/>
                <a:ea typeface="+mn-ea"/>
                <a:cs typeface="+mn-cs"/>
              </a:rPr>
              <a:t> k</a:t>
            </a: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a:p>
            <a:pPr marL="800100" marR="0" lvl="1" indent="-342900" algn="l" defTabSz="4572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a:p>
            <a:pPr marL="800100" marR="0" lvl="1" indent="-342900" algn="l" defTabSz="4572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appears that these reads come form the toy genome TACAGTCAGA. What is the largest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 such that the set of distinct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genome is exactly the set of distinct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reads?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any value of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 is there a mathematical relationship between </a:t>
            </a:r>
            <a:r>
              <a:rPr kumimoji="0" lang="en-US" sz="1800" b="0" i="1" u="none" strike="noStrike" kern="1200" cap="none" spc="0" normalizeH="0" baseline="0" noProof="0" dirty="0">
                <a:ln>
                  <a:noFill/>
                </a:ln>
                <a:solidFill>
                  <a:prstClr val="black"/>
                </a:solidFill>
                <a:effectLst/>
                <a:uLnTx/>
                <a:uFillTx/>
                <a:latin typeface="Calibri"/>
                <a:ea typeface="+mn-ea"/>
                <a:cs typeface="+mn-cs"/>
              </a:rPr>
              <a:t>N</a:t>
            </a:r>
            <a:r>
              <a:rPr kumimoji="0" lang="en-US" sz="1800" b="0" i="0" u="none" strike="noStrike" kern="1200" cap="none" spc="0" normalizeH="0" baseline="0" noProof="0" dirty="0">
                <a:ln>
                  <a:noFill/>
                </a:ln>
                <a:solidFill>
                  <a:prstClr val="black"/>
                </a:solidFill>
                <a:effectLst/>
                <a:uLnTx/>
                <a:uFillTx/>
                <a:latin typeface="Calibri"/>
                <a:ea typeface="+mn-ea"/>
                <a:cs typeface="+mn-cs"/>
              </a:rPr>
              <a:t>, the number of</a:t>
            </a:r>
            <a:r>
              <a:rPr kumimoji="0" lang="en-US" sz="1800" b="0" i="1" u="none" strike="noStrike" kern="1200" cap="none" spc="0" normalizeH="0" baseline="0" noProof="0" dirty="0">
                <a:ln>
                  <a:noFill/>
                </a:ln>
                <a:solidFill>
                  <a:prstClr val="black"/>
                </a:solidFill>
                <a:effectLst/>
                <a:uLnTx/>
                <a:uFillTx/>
                <a:latin typeface="Calibri"/>
                <a:ea typeface="+mn-ea"/>
                <a:cs typeface="+mn-cs"/>
              </a:rPr>
              <a:t> 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(incl. duplicates) in a sequence, and </a:t>
            </a:r>
            <a:r>
              <a:rPr kumimoji="0" lang="en-US" sz="1800" b="0" i="1" u="none" strike="noStrike" kern="1200" cap="none" spc="0" normalizeH="0" baseline="0" noProof="0" dirty="0">
                <a:ln>
                  <a:noFill/>
                </a:ln>
                <a:solidFill>
                  <a:prstClr val="black"/>
                </a:solidFill>
                <a:effectLst/>
                <a:uLnTx/>
                <a:uFillTx/>
                <a:latin typeface="Calibri"/>
                <a:ea typeface="+mn-ea"/>
                <a:cs typeface="+mn-cs"/>
              </a:rPr>
              <a:t>L</a:t>
            </a:r>
            <a:r>
              <a:rPr kumimoji="0" lang="en-US" sz="1800" b="0" i="0" u="none" strike="noStrike" kern="1200" cap="none" spc="0" normalizeH="0" baseline="0" noProof="0" dirty="0">
                <a:ln>
                  <a:noFill/>
                </a:ln>
                <a:solidFill>
                  <a:prstClr val="black"/>
                </a:solidFill>
                <a:effectLst/>
                <a:uLnTx/>
                <a:uFillTx/>
                <a:latin typeface="Calibri"/>
                <a:ea typeface="+mn-ea"/>
                <a:cs typeface="+mn-cs"/>
              </a:rPr>
              <a:t>, the length of the sequence?</a:t>
            </a:r>
          </a:p>
        </p:txBody>
      </p:sp>
    </p:spTree>
    <p:extLst>
      <p:ext uri="{BB962C8B-B14F-4D97-AF65-F5344CB8AC3E}">
        <p14:creationId xmlns:p14="http://schemas.microsoft.com/office/powerpoint/2010/main" val="1071620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419872" y="6021288"/>
            <a:ext cx="57606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http://www.nature.com/nbt/journal/v29/n11/pdf/nbt.2023.pdf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https://en.wikipedia.org/wiki/Nicolaas_Govert_de_Bruijn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289354" y="1916832"/>
            <a:ext cx="1257282" cy="1800200"/>
          </a:xfrm>
          <a:prstGeom prst="rect">
            <a:avLst/>
          </a:prstGeom>
        </p:spPr>
      </p:pic>
      <p:sp>
        <p:nvSpPr>
          <p:cNvPr id="4" name="TextBox 3"/>
          <p:cNvSpPr txBox="1"/>
          <p:nvPr/>
        </p:nvSpPr>
        <p:spPr>
          <a:xfrm>
            <a:off x="1590765" y="1844824"/>
            <a:ext cx="17570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Nicolas de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Bruijn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1553278" y="2214156"/>
            <a:ext cx="142775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(1918 –2012)</a:t>
            </a:r>
          </a:p>
        </p:txBody>
      </p:sp>
      <p:sp>
        <p:nvSpPr>
          <p:cNvPr id="8" name="Rectangle 7"/>
          <p:cNvSpPr/>
          <p:nvPr/>
        </p:nvSpPr>
        <p:spPr>
          <a:xfrm>
            <a:off x="1590765" y="2583488"/>
            <a:ext cx="133882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Netherlands</a:t>
            </a:r>
          </a:p>
        </p:txBody>
      </p:sp>
      <p:sp>
        <p:nvSpPr>
          <p:cNvPr id="11" name="Rectangle 10"/>
          <p:cNvSpPr/>
          <p:nvPr/>
        </p:nvSpPr>
        <p:spPr>
          <a:xfrm>
            <a:off x="3762890" y="1849778"/>
            <a:ext cx="509536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Problem:  find a shortest circular “superstring” that contains all possible “substrings” of length k (</a:t>
            </a:r>
            <a:r>
              <a:rPr kumimoji="0" lang="en-US" sz="1800" b="1" i="0" u="none" strike="noStrike" kern="1200" cap="none" spc="0" normalizeH="0" baseline="0" noProof="0" dirty="0">
                <a:ln>
                  <a:noFill/>
                </a:ln>
                <a:solidFill>
                  <a:prstClr val="black"/>
                </a:solidFill>
                <a:effectLst/>
                <a:uLnTx/>
                <a:uFillTx/>
                <a:latin typeface="Calibri"/>
                <a:ea typeface="+mn-ea"/>
                <a:cs typeface="+mn-cs"/>
              </a:rPr>
              <a:t>k-</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over a given alphabet.</a:t>
            </a:r>
          </a:p>
        </p:txBody>
      </p:sp>
      <p:sp>
        <p:nvSpPr>
          <p:cNvPr id="12" name="TextBox 11"/>
          <p:cNvSpPr txBox="1"/>
          <p:nvPr/>
        </p:nvSpPr>
        <p:spPr>
          <a:xfrm>
            <a:off x="2722292" y="2978505"/>
            <a:ext cx="636698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How many </a:t>
            </a:r>
            <a:r>
              <a:rPr kumimoji="0" lang="en-US" sz="1800" b="1" i="1" u="none" strike="noStrike" kern="1200" cap="none" spc="0" normalizeH="0" baseline="0" noProof="0" dirty="0">
                <a:ln>
                  <a:noFill/>
                </a:ln>
                <a:solidFill>
                  <a:prstClr val="black"/>
                </a:solidFill>
                <a:effectLst/>
                <a:uLnTx/>
                <a:uFillTx/>
                <a:latin typeface="Calibri"/>
                <a:ea typeface="+mn-ea"/>
                <a:cs typeface="+mn-cs"/>
              </a:rPr>
              <a:t>k-</a:t>
            </a:r>
            <a:r>
              <a:rPr kumimoji="0" lang="en-US" sz="1800" b="1" i="1" u="none" strike="noStrike" kern="1200" cap="none" spc="0" normalizeH="0" baseline="0" noProof="0" dirty="0" err="1">
                <a:ln>
                  <a:noFill/>
                </a:ln>
                <a:solidFill>
                  <a:prstClr val="black"/>
                </a:solidFill>
                <a:effectLst/>
                <a:uLnTx/>
                <a:uFillTx/>
                <a:latin typeface="Calibri"/>
                <a:ea typeface="+mn-ea"/>
                <a:cs typeface="+mn-cs"/>
              </a:rPr>
              <a:t>mers</a:t>
            </a:r>
            <a:r>
              <a:rPr kumimoji="0" lang="en-US" sz="1800" b="1" i="1"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of length </a:t>
            </a:r>
            <a:r>
              <a:rPr kumimoji="0" lang="en-US" sz="1800" b="1" i="1" u="none" strike="noStrike" kern="1200" cap="none" spc="0" normalizeH="0" baseline="0" noProof="0" dirty="0">
                <a:ln>
                  <a:noFill/>
                </a:ln>
                <a:solidFill>
                  <a:prstClr val="black"/>
                </a:solidFill>
                <a:effectLst/>
                <a:uLnTx/>
                <a:uFillTx/>
                <a:latin typeface="Calibri"/>
                <a:ea typeface="+mn-ea"/>
                <a:cs typeface="+mn-cs"/>
              </a:rPr>
              <a:t>k</a:t>
            </a:r>
            <a:r>
              <a:rPr kumimoji="0" lang="en-US" sz="1800" b="1" i="0" u="none" strike="noStrike" kern="1200" cap="none" spc="0" normalizeH="0" baseline="0" noProof="0" dirty="0">
                <a:ln>
                  <a:noFill/>
                </a:ln>
                <a:solidFill>
                  <a:prstClr val="black"/>
                </a:solidFill>
                <a:effectLst/>
                <a:uLnTx/>
                <a:uFillTx/>
                <a:latin typeface="Calibri"/>
                <a:ea typeface="+mn-ea"/>
                <a:cs typeface="+mn-cs"/>
              </a:rPr>
              <a:t> exist over an alphabet of length </a:t>
            </a:r>
            <a:r>
              <a:rPr kumimoji="0" lang="en-US" sz="1800" b="1" i="1" u="none" strike="noStrike" kern="1200" cap="none" spc="0" normalizeH="0" baseline="0" noProof="0" dirty="0">
                <a:ln>
                  <a:noFill/>
                </a:ln>
                <a:solidFill>
                  <a:prstClr val="black"/>
                </a:solidFill>
                <a:effectLst/>
                <a:uLnTx/>
                <a:uFillTx/>
                <a:latin typeface="Calibri"/>
                <a:ea typeface="+mn-ea"/>
                <a:cs typeface="+mn-cs"/>
              </a:rPr>
              <a:t>n</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p>
        </p:txBody>
      </p:sp>
      <p:pic>
        <p:nvPicPr>
          <p:cNvPr id="13" name="Picture 12"/>
          <p:cNvPicPr>
            <a:picLocks noChangeAspect="1"/>
          </p:cNvPicPr>
          <p:nvPr/>
        </p:nvPicPr>
        <p:blipFill rotWithShape="1">
          <a:blip r:embed="rId5"/>
          <a:srcRect l="34769" r="35705"/>
          <a:stretch/>
        </p:blipFill>
        <p:spPr>
          <a:xfrm>
            <a:off x="3435224" y="3358211"/>
            <a:ext cx="4411678" cy="720080"/>
          </a:xfrm>
          <a:prstGeom prst="rect">
            <a:avLst/>
          </a:prstGeom>
        </p:spPr>
      </p:pic>
      <p:sp>
        <p:nvSpPr>
          <p:cNvPr id="14" name="TextBox 13"/>
          <p:cNvSpPr txBox="1"/>
          <p:nvPr/>
        </p:nvSpPr>
        <p:spPr>
          <a:xfrm>
            <a:off x="86852" y="4039364"/>
            <a:ext cx="3477036" cy="175432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Build a graph, where every possible (k-1)-</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is a node</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Draw an edge between two nodes if there is a 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whose prefix is the first node and suffix is the second node</a:t>
            </a:r>
          </a:p>
        </p:txBody>
      </p:sp>
      <p:sp>
        <p:nvSpPr>
          <p:cNvPr id="15" name="TextBox 14"/>
          <p:cNvSpPr txBox="1"/>
          <p:nvPr/>
        </p:nvSpPr>
        <p:spPr>
          <a:xfrm>
            <a:off x="3839882" y="4521636"/>
            <a:ext cx="501836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Example: Find the shortest circular superstring that contains all 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of length 4 on a binary alphabet</a:t>
            </a:r>
          </a:p>
        </p:txBody>
      </p:sp>
    </p:spTree>
    <p:extLst>
      <p:ext uri="{BB962C8B-B14F-4D97-AF65-F5344CB8AC3E}">
        <p14:creationId xmlns:p14="http://schemas.microsoft.com/office/powerpoint/2010/main" val="6021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419872" y="6021288"/>
            <a:ext cx="57606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http://www.nature.com/nbt/journal/v29/n11/pdf/nbt.2023.pdf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https://en.wikipedia.org/wiki/Nicolaas_Govert_de_Bruijn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p:cNvSpPr txBox="1"/>
          <p:nvPr/>
        </p:nvSpPr>
        <p:spPr>
          <a:xfrm>
            <a:off x="3491880" y="1700808"/>
            <a:ext cx="52985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How many </a:t>
            </a:r>
            <a:r>
              <a:rPr kumimoji="0" lang="en-US" sz="1800" b="1" i="1" u="none" strike="noStrike" kern="1200" cap="none" spc="0" normalizeH="0" baseline="0" noProof="0" dirty="0">
                <a:ln>
                  <a:noFill/>
                </a:ln>
                <a:solidFill>
                  <a:prstClr val="black"/>
                </a:solidFill>
                <a:effectLst/>
                <a:uLnTx/>
                <a:uFillTx/>
                <a:latin typeface="Calibri"/>
                <a:ea typeface="+mn-ea"/>
                <a:cs typeface="+mn-cs"/>
              </a:rPr>
              <a:t>4-mers </a:t>
            </a:r>
            <a:r>
              <a:rPr kumimoji="0" lang="en-US" sz="1800" b="1" i="0" u="none" strike="noStrike" kern="1200" cap="none" spc="0" normalizeH="0" baseline="0" noProof="0" dirty="0">
                <a:ln>
                  <a:noFill/>
                </a:ln>
                <a:solidFill>
                  <a:prstClr val="black"/>
                </a:solidFill>
                <a:effectLst/>
                <a:uLnTx/>
                <a:uFillTx/>
                <a:latin typeface="Calibri"/>
                <a:ea typeface="+mn-ea"/>
                <a:cs typeface="+mn-cs"/>
              </a:rPr>
              <a:t>exist over an alphabet of length </a:t>
            </a:r>
            <a:r>
              <a:rPr kumimoji="0" lang="en-US" sz="1800" b="1" i="1" u="none" strike="noStrike" kern="1200" cap="none" spc="0" normalizeH="0" baseline="0" noProof="0" dirty="0">
                <a:ln>
                  <a:noFill/>
                </a:ln>
                <a:solidFill>
                  <a:prstClr val="black"/>
                </a:solidFill>
                <a:effectLst/>
                <a:uLnTx/>
                <a:uFillTx/>
                <a:latin typeface="Calibri"/>
                <a:ea typeface="+mn-ea"/>
                <a:cs typeface="+mn-cs"/>
              </a:rPr>
              <a:t>2</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p>
        </p:txBody>
      </p:sp>
      <p:sp>
        <p:nvSpPr>
          <p:cNvPr id="14" name="TextBox 13"/>
          <p:cNvSpPr txBox="1"/>
          <p:nvPr/>
        </p:nvSpPr>
        <p:spPr>
          <a:xfrm>
            <a:off x="86852" y="1772816"/>
            <a:ext cx="3477036" cy="175432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Build a graph, where every possible (k-1)-</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is a node</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Draw an edge between two nodes if there is a 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whose prefix is the first node and suffix is the second node</a:t>
            </a:r>
          </a:p>
        </p:txBody>
      </p:sp>
      <p:sp>
        <p:nvSpPr>
          <p:cNvPr id="15" name="TextBox 14"/>
          <p:cNvSpPr txBox="1"/>
          <p:nvPr/>
        </p:nvSpPr>
        <p:spPr>
          <a:xfrm>
            <a:off x="158860" y="3573016"/>
            <a:ext cx="333302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Find the shortest superstring that contains all k-</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1" i="0" u="none" strike="noStrike" kern="1200" cap="none" spc="0" normalizeH="0" baseline="0" noProof="0" dirty="0">
                <a:ln>
                  <a:noFill/>
                </a:ln>
                <a:solidFill>
                  <a:prstClr val="black"/>
                </a:solidFill>
                <a:effectLst/>
                <a:uLnTx/>
                <a:uFillTx/>
                <a:latin typeface="Calibri"/>
                <a:ea typeface="+mn-ea"/>
                <a:cs typeface="+mn-cs"/>
              </a:rPr>
              <a:t> of length 4 on a binary alphabet</a:t>
            </a:r>
          </a:p>
        </p:txBody>
      </p:sp>
      <p:sp>
        <p:nvSpPr>
          <p:cNvPr id="9" name="TextBox 8"/>
          <p:cNvSpPr txBox="1"/>
          <p:nvPr/>
        </p:nvSpPr>
        <p:spPr>
          <a:xfrm>
            <a:off x="5508104" y="1916832"/>
            <a:ext cx="127255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2</a:t>
            </a:r>
            <a:r>
              <a:rPr kumimoji="0" lang="en-US" sz="3600" b="0" i="0" u="none" strike="noStrike" kern="1200" cap="none" spc="0" normalizeH="0" baseline="30000" noProof="0" dirty="0">
                <a:ln>
                  <a:noFill/>
                </a:ln>
                <a:solidFill>
                  <a:prstClr val="black"/>
                </a:solidFill>
                <a:effectLst/>
                <a:uLnTx/>
                <a:uFillTx/>
                <a:latin typeface="Calibri"/>
                <a:ea typeface="+mn-ea"/>
                <a:cs typeface="+mn-cs"/>
              </a:rPr>
              <a:t>4</a:t>
            </a:r>
            <a:r>
              <a:rPr kumimoji="0" lang="en-US" sz="3600" b="0" i="0" u="none" strike="noStrike" kern="1200" cap="none" spc="0" normalizeH="0" baseline="0" noProof="0" dirty="0">
                <a:ln>
                  <a:noFill/>
                </a:ln>
                <a:solidFill>
                  <a:prstClr val="black"/>
                </a:solidFill>
                <a:effectLst/>
                <a:uLnTx/>
                <a:uFillTx/>
                <a:latin typeface="Calibri"/>
                <a:ea typeface="+mn-ea"/>
                <a:cs typeface="+mn-cs"/>
              </a:rPr>
              <a:t>=16</a:t>
            </a:r>
          </a:p>
        </p:txBody>
      </p:sp>
      <p:sp>
        <p:nvSpPr>
          <p:cNvPr id="17" name="TextBox 16"/>
          <p:cNvSpPr txBox="1"/>
          <p:nvPr/>
        </p:nvSpPr>
        <p:spPr>
          <a:xfrm>
            <a:off x="3623027" y="2492896"/>
            <a:ext cx="35484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Create all k-1 nodes (how many?)</a:t>
            </a:r>
          </a:p>
        </p:txBody>
      </p:sp>
      <p:grpSp>
        <p:nvGrpSpPr>
          <p:cNvPr id="30" name="Group 29"/>
          <p:cNvGrpSpPr/>
          <p:nvPr/>
        </p:nvGrpSpPr>
        <p:grpSpPr>
          <a:xfrm>
            <a:off x="3910861" y="3298051"/>
            <a:ext cx="4117523" cy="2461340"/>
            <a:chOff x="3910861" y="3298051"/>
            <a:chExt cx="4117523" cy="2461340"/>
          </a:xfrm>
        </p:grpSpPr>
        <p:sp>
          <p:nvSpPr>
            <p:cNvPr id="16" name="Oval 15"/>
            <p:cNvSpPr/>
            <p:nvPr/>
          </p:nvSpPr>
          <p:spPr>
            <a:xfrm>
              <a:off x="3910861" y="3298051"/>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001</a:t>
              </a:r>
            </a:p>
          </p:txBody>
        </p:sp>
        <p:sp>
          <p:nvSpPr>
            <p:cNvPr id="18" name="Oval 17"/>
            <p:cNvSpPr/>
            <p:nvPr/>
          </p:nvSpPr>
          <p:spPr>
            <a:xfrm>
              <a:off x="3910861"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000</a:t>
              </a:r>
            </a:p>
          </p:txBody>
        </p:sp>
        <p:sp>
          <p:nvSpPr>
            <p:cNvPr id="19" name="Oval 18"/>
            <p:cNvSpPr/>
            <p:nvPr/>
          </p:nvSpPr>
          <p:spPr>
            <a:xfrm>
              <a:off x="3910861" y="5301208"/>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100</a:t>
              </a:r>
            </a:p>
          </p:txBody>
        </p:sp>
        <p:sp>
          <p:nvSpPr>
            <p:cNvPr id="20" name="Oval 19"/>
            <p:cNvSpPr/>
            <p:nvPr/>
          </p:nvSpPr>
          <p:spPr>
            <a:xfrm>
              <a:off x="5193937"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010</a:t>
              </a:r>
            </a:p>
          </p:txBody>
        </p:sp>
        <p:sp>
          <p:nvSpPr>
            <p:cNvPr id="21" name="Oval 20"/>
            <p:cNvSpPr/>
            <p:nvPr/>
          </p:nvSpPr>
          <p:spPr>
            <a:xfrm>
              <a:off x="6322475"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101</a:t>
              </a:r>
            </a:p>
          </p:txBody>
        </p:sp>
        <p:sp>
          <p:nvSpPr>
            <p:cNvPr id="22" name="Oval 21"/>
            <p:cNvSpPr/>
            <p:nvPr/>
          </p:nvSpPr>
          <p:spPr>
            <a:xfrm>
              <a:off x="7570201"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111</a:t>
              </a:r>
            </a:p>
          </p:txBody>
        </p:sp>
        <p:sp>
          <p:nvSpPr>
            <p:cNvPr id="23" name="Oval 22"/>
            <p:cNvSpPr/>
            <p:nvPr/>
          </p:nvSpPr>
          <p:spPr>
            <a:xfrm>
              <a:off x="7570201" y="3298051"/>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011</a:t>
              </a:r>
            </a:p>
          </p:txBody>
        </p:sp>
        <p:sp>
          <p:nvSpPr>
            <p:cNvPr id="24" name="Oval 23"/>
            <p:cNvSpPr/>
            <p:nvPr/>
          </p:nvSpPr>
          <p:spPr>
            <a:xfrm>
              <a:off x="7570201" y="5301208"/>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110</a:t>
              </a:r>
            </a:p>
          </p:txBody>
        </p:sp>
      </p:grpSp>
      <p:sp>
        <p:nvSpPr>
          <p:cNvPr id="26" name="TextBox 25"/>
          <p:cNvSpPr txBox="1"/>
          <p:nvPr/>
        </p:nvSpPr>
        <p:spPr>
          <a:xfrm>
            <a:off x="683568" y="4437112"/>
            <a:ext cx="19543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 possible 4-mers</a:t>
            </a:r>
          </a:p>
        </p:txBody>
      </p:sp>
      <p:cxnSp>
        <p:nvCxnSpPr>
          <p:cNvPr id="28" name="Straight Arrow Connector 27"/>
          <p:cNvCxnSpPr/>
          <p:nvPr/>
        </p:nvCxnSpPr>
        <p:spPr>
          <a:xfrm>
            <a:off x="467544" y="4866208"/>
            <a:ext cx="504056" cy="0"/>
          </a:xfrm>
          <a:prstGeom prst="straightConnector1">
            <a:avLst/>
          </a:prstGeom>
          <a:ln w="508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623027" y="2780928"/>
            <a:ext cx="151229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Draw edges</a:t>
            </a:r>
          </a:p>
        </p:txBody>
      </p:sp>
      <p:grpSp>
        <p:nvGrpSpPr>
          <p:cNvPr id="41" name="Group 40"/>
          <p:cNvGrpSpPr/>
          <p:nvPr/>
        </p:nvGrpSpPr>
        <p:grpSpPr>
          <a:xfrm>
            <a:off x="4295595" y="3861048"/>
            <a:ext cx="681037" cy="803640"/>
            <a:chOff x="4295595" y="3861048"/>
            <a:chExt cx="681037" cy="803640"/>
          </a:xfrm>
        </p:grpSpPr>
        <p:cxnSp>
          <p:nvCxnSpPr>
            <p:cNvPr id="32" name="Curved Connector 31"/>
            <p:cNvCxnSpPr>
              <a:stCxn id="18" idx="5"/>
              <a:endCxn id="18" idx="7"/>
            </p:cNvCxnSpPr>
            <p:nvPr/>
          </p:nvCxnSpPr>
          <p:spPr>
            <a:xfrm rot="5400000" flipH="1">
              <a:off x="4139952" y="4496346"/>
              <a:ext cx="323985" cy="12700"/>
            </a:xfrm>
            <a:prstGeom prst="curvedConnector5">
              <a:avLst>
                <a:gd name="adj1" fmla="val -70559"/>
                <a:gd name="adj2" fmla="val -2965795"/>
                <a:gd name="adj3" fmla="val 17055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427984" y="3861048"/>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0000</a:t>
              </a:r>
            </a:p>
          </p:txBody>
        </p:sp>
        <p:sp>
          <p:nvSpPr>
            <p:cNvPr id="38" name="TextBox 37"/>
            <p:cNvSpPr txBox="1"/>
            <p:nvPr/>
          </p:nvSpPr>
          <p:spPr>
            <a:xfrm>
              <a:off x="4427984" y="429309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a:t>
              </a:r>
            </a:p>
          </p:txBody>
        </p:sp>
      </p:grpSp>
      <p:cxnSp>
        <p:nvCxnSpPr>
          <p:cNvPr id="42" name="Straight Arrow Connector 41"/>
          <p:cNvCxnSpPr/>
          <p:nvPr/>
        </p:nvCxnSpPr>
        <p:spPr>
          <a:xfrm>
            <a:off x="467544" y="5048490"/>
            <a:ext cx="504056" cy="0"/>
          </a:xfrm>
          <a:prstGeom prst="straightConnector1">
            <a:avLst/>
          </a:prstGeom>
          <a:ln w="508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3478252" y="3527144"/>
            <a:ext cx="733708" cy="969203"/>
            <a:chOff x="3478252" y="3527144"/>
            <a:chExt cx="733708" cy="969203"/>
          </a:xfrm>
        </p:grpSpPr>
        <p:cxnSp>
          <p:nvCxnSpPr>
            <p:cNvPr id="43" name="Curved Connector 42"/>
            <p:cNvCxnSpPr>
              <a:stCxn id="18" idx="2"/>
              <a:endCxn id="16" idx="2"/>
            </p:cNvCxnSpPr>
            <p:nvPr/>
          </p:nvCxnSpPr>
          <p:spPr>
            <a:xfrm rot="10800000">
              <a:off x="3910861" y="3527144"/>
              <a:ext cx="12700" cy="969203"/>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478252" y="381714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2</a:t>
              </a:r>
            </a:p>
          </p:txBody>
        </p:sp>
        <p:sp>
          <p:nvSpPr>
            <p:cNvPr id="67" name="TextBox 66"/>
            <p:cNvSpPr txBox="1"/>
            <p:nvPr/>
          </p:nvSpPr>
          <p:spPr>
            <a:xfrm>
              <a:off x="3663312" y="3716345"/>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0001</a:t>
              </a:r>
            </a:p>
          </p:txBody>
        </p:sp>
      </p:grpSp>
      <p:grpSp>
        <p:nvGrpSpPr>
          <p:cNvPr id="77" name="Group 76"/>
          <p:cNvGrpSpPr/>
          <p:nvPr/>
        </p:nvGrpSpPr>
        <p:grpSpPr>
          <a:xfrm>
            <a:off x="4308294" y="2804231"/>
            <a:ext cx="3335355" cy="567270"/>
            <a:chOff x="4308294" y="2804231"/>
            <a:chExt cx="3335355" cy="567270"/>
          </a:xfrm>
        </p:grpSpPr>
        <p:cxnSp>
          <p:nvCxnSpPr>
            <p:cNvPr id="72" name="Curved Connector 71"/>
            <p:cNvCxnSpPr>
              <a:stCxn id="16" idx="7"/>
              <a:endCxn id="23" idx="1"/>
            </p:cNvCxnSpPr>
            <p:nvPr/>
          </p:nvCxnSpPr>
          <p:spPr>
            <a:xfrm rot="5400000" flipH="1" flipV="1">
              <a:off x="5969622" y="1697473"/>
              <a:ext cx="12700" cy="3335355"/>
            </a:xfrm>
            <a:prstGeom prst="curvedConnector3">
              <a:avLst>
                <a:gd name="adj1" fmla="val 232833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52120" y="2804231"/>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0011</a:t>
              </a:r>
            </a:p>
          </p:txBody>
        </p:sp>
        <p:sp>
          <p:nvSpPr>
            <p:cNvPr id="76" name="TextBox 75"/>
            <p:cNvSpPr txBox="1"/>
            <p:nvPr/>
          </p:nvSpPr>
          <p:spPr>
            <a:xfrm>
              <a:off x="5766365" y="297829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3</a:t>
              </a:r>
            </a:p>
          </p:txBody>
        </p:sp>
      </p:grpSp>
      <p:graphicFrame>
        <p:nvGraphicFramePr>
          <p:cNvPr id="84" name="Table 83"/>
          <p:cNvGraphicFramePr>
            <a:graphicFrameLocks noGrp="1"/>
          </p:cNvGraphicFramePr>
          <p:nvPr/>
        </p:nvGraphicFramePr>
        <p:xfrm>
          <a:off x="908729" y="4735544"/>
          <a:ext cx="1219200" cy="1564640"/>
        </p:xfrm>
        <a:graphic>
          <a:graphicData uri="http://schemas.openxmlformats.org/drawingml/2006/table">
            <a:tbl>
              <a:tblPr/>
              <a:tblGrid>
                <a:gridCol w="1651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2413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tblGrid>
              <a:tr h="190500">
                <a:tc>
                  <a:txBody>
                    <a:bodyPr/>
                    <a:lstStyle/>
                    <a:p>
                      <a:pPr algn="r" fontAlgn="b"/>
                      <a:r>
                        <a:rPr lang="en-US" sz="1200" b="0" i="0" u="none" strike="noStrike" dirty="0">
                          <a:solidFill>
                            <a:srgbClr val="3366FF"/>
                          </a:solidFill>
                          <a:effectLst/>
                          <a:latin typeface="Calibri"/>
                        </a:rPr>
                        <a:t>1</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0000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9</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1011</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1200" b="0" i="0" u="none" strike="noStrike" dirty="0">
                          <a:solidFill>
                            <a:srgbClr val="3366FF"/>
                          </a:solidFill>
                          <a:effectLst/>
                          <a:latin typeface="Calibri"/>
                        </a:rPr>
                        <a:t>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0001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0111</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1200" b="0" i="0" u="none" strike="noStrike">
                          <a:solidFill>
                            <a:srgbClr val="3366FF"/>
                          </a:solidFill>
                          <a:effectLst/>
                          <a:latin typeface="Calibri"/>
                        </a:rPr>
                        <a:t>3</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0011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1111</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1200" b="0" i="0" u="none" strike="noStrike" dirty="0">
                          <a:solidFill>
                            <a:srgbClr val="3366FF"/>
                          </a:solidFill>
                          <a:effectLst/>
                          <a:latin typeface="Calibri"/>
                        </a:rPr>
                        <a:t>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0110</a:t>
                      </a:r>
                    </a:p>
                  </a:txBody>
                  <a:tcPr marL="12700" marR="12700" marT="12700" marB="0" anchor="b">
                    <a:lnL>
                      <a:noFill/>
                    </a:lnL>
                    <a:lnR>
                      <a:noFill/>
                    </a:lnR>
                    <a:lnT>
                      <a:noFill/>
                    </a:lnT>
                    <a:lnB>
                      <a:noFill/>
                    </a:lnB>
                  </a:tcPr>
                </a:tc>
                <a:tc>
                  <a:txBody>
                    <a:bodyPr/>
                    <a:lstStyle/>
                    <a:p>
                      <a:pPr algn="r" fontAlgn="b"/>
                      <a:r>
                        <a:rPr lang="en-US" sz="1200" b="0" i="0" u="none" strike="noStrike">
                          <a:solidFill>
                            <a:srgbClr val="3366FF"/>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1110</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1200" b="0" i="0" u="none" strike="noStrike" dirty="0">
                          <a:solidFill>
                            <a:srgbClr val="3366FF"/>
                          </a:solidFill>
                          <a:effectLst/>
                          <a:latin typeface="Calibri"/>
                        </a:rPr>
                        <a:t>5</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1100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13</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1101</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1200" b="0" i="0" u="none" strike="noStrike" dirty="0">
                          <a:solidFill>
                            <a:srgbClr val="3366FF"/>
                          </a:solidFill>
                          <a:effectLst/>
                          <a:latin typeface="Calibri"/>
                        </a:rPr>
                        <a:t>6</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1001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1010</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1200" b="0" i="0" u="none" strike="noStrike" dirty="0">
                          <a:solidFill>
                            <a:srgbClr val="3366FF"/>
                          </a:solidFill>
                          <a:effectLst/>
                          <a:latin typeface="Calibri"/>
                        </a:rPr>
                        <a:t>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0010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0100</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1200" b="0" i="0" u="none" strike="noStrike" dirty="0">
                          <a:solidFill>
                            <a:srgbClr val="3366FF"/>
                          </a:solidFill>
                          <a:effectLst/>
                          <a:latin typeface="Calibri"/>
                        </a:rPr>
                        <a:t>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0101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1111</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bl>
          </a:graphicData>
        </a:graphic>
      </p:graphicFrame>
      <p:grpSp>
        <p:nvGrpSpPr>
          <p:cNvPr id="44" name="Group 43"/>
          <p:cNvGrpSpPr/>
          <p:nvPr/>
        </p:nvGrpSpPr>
        <p:grpSpPr>
          <a:xfrm>
            <a:off x="2871224" y="3371500"/>
            <a:ext cx="6209864" cy="2829268"/>
            <a:chOff x="2871224" y="3371500"/>
            <a:chExt cx="6209864" cy="2829268"/>
          </a:xfrm>
        </p:grpSpPr>
        <p:grpSp>
          <p:nvGrpSpPr>
            <p:cNvPr id="71" name="Group 70"/>
            <p:cNvGrpSpPr/>
            <p:nvPr/>
          </p:nvGrpSpPr>
          <p:grpSpPr>
            <a:xfrm>
              <a:off x="4369044" y="3435423"/>
              <a:ext cx="1053985" cy="831831"/>
              <a:chOff x="4369044" y="3435423"/>
              <a:chExt cx="1053985" cy="831831"/>
            </a:xfrm>
          </p:grpSpPr>
          <p:cxnSp>
            <p:nvCxnSpPr>
              <p:cNvPr id="58" name="Curved Connector 57"/>
              <p:cNvCxnSpPr>
                <a:stCxn id="16" idx="6"/>
                <a:endCxn id="20" idx="0"/>
              </p:cNvCxnSpPr>
              <p:nvPr/>
            </p:nvCxnSpPr>
            <p:spPr>
              <a:xfrm>
                <a:off x="4369044" y="3527143"/>
                <a:ext cx="1053985" cy="740111"/>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860994" y="343542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0010</a:t>
                </a:r>
              </a:p>
            </p:txBody>
          </p:sp>
          <p:sp>
            <p:nvSpPr>
              <p:cNvPr id="70" name="TextBox 69"/>
              <p:cNvSpPr txBox="1"/>
              <p:nvPr/>
            </p:nvSpPr>
            <p:spPr>
              <a:xfrm>
                <a:off x="4788024" y="357301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7</a:t>
                </a:r>
              </a:p>
            </p:txBody>
          </p:sp>
        </p:grpSp>
        <p:grpSp>
          <p:nvGrpSpPr>
            <p:cNvPr id="78" name="Group 77"/>
            <p:cNvGrpSpPr/>
            <p:nvPr/>
          </p:nvGrpSpPr>
          <p:grpSpPr>
            <a:xfrm>
              <a:off x="4369045" y="4725437"/>
              <a:ext cx="1179610" cy="804863"/>
              <a:chOff x="4230032" y="3350246"/>
              <a:chExt cx="1179610" cy="804863"/>
            </a:xfrm>
          </p:grpSpPr>
          <p:cxnSp>
            <p:nvCxnSpPr>
              <p:cNvPr id="79" name="Curved Connector 78"/>
              <p:cNvCxnSpPr>
                <a:stCxn id="20" idx="4"/>
                <a:endCxn id="19" idx="6"/>
              </p:cNvCxnSpPr>
              <p:nvPr/>
            </p:nvCxnSpPr>
            <p:spPr>
              <a:xfrm rot="5400000">
                <a:off x="4354593" y="3225685"/>
                <a:ext cx="804863" cy="1053985"/>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860994" y="3834264"/>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0100</a:t>
                </a:r>
              </a:p>
            </p:txBody>
          </p:sp>
          <p:sp>
            <p:nvSpPr>
              <p:cNvPr id="81" name="TextBox 80"/>
              <p:cNvSpPr txBox="1"/>
              <p:nvPr/>
            </p:nvSpPr>
            <p:spPr>
              <a:xfrm>
                <a:off x="4649011" y="3573016"/>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15</a:t>
                </a:r>
              </a:p>
            </p:txBody>
          </p:sp>
        </p:grpSp>
        <p:grpSp>
          <p:nvGrpSpPr>
            <p:cNvPr id="87" name="Group 86"/>
            <p:cNvGrpSpPr/>
            <p:nvPr/>
          </p:nvGrpSpPr>
          <p:grpSpPr>
            <a:xfrm>
              <a:off x="2871224" y="3371500"/>
              <a:ext cx="1113086" cy="2327142"/>
              <a:chOff x="2871224" y="3371500"/>
              <a:chExt cx="1113086" cy="2327142"/>
            </a:xfrm>
          </p:grpSpPr>
          <p:cxnSp>
            <p:nvCxnSpPr>
              <p:cNvPr id="55" name="Curved Connector 54"/>
              <p:cNvCxnSpPr>
                <a:stCxn id="19" idx="3"/>
                <a:endCxn id="16" idx="1"/>
              </p:cNvCxnSpPr>
              <p:nvPr/>
            </p:nvCxnSpPr>
            <p:spPr>
              <a:xfrm rot="5400000" flipH="1">
                <a:off x="2814389" y="4528721"/>
                <a:ext cx="2327142" cy="12700"/>
              </a:xfrm>
              <a:prstGeom prst="curvedConnector5">
                <a:avLst>
                  <a:gd name="adj1" fmla="val -9823"/>
                  <a:gd name="adj2" fmla="val 4879402"/>
                  <a:gd name="adj3" fmla="val 10982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308075" y="443711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6</a:t>
                </a:r>
              </a:p>
            </p:txBody>
          </p:sp>
          <p:sp>
            <p:nvSpPr>
              <p:cNvPr id="86" name="TextBox 85"/>
              <p:cNvSpPr txBox="1"/>
              <p:nvPr/>
            </p:nvSpPr>
            <p:spPr>
              <a:xfrm>
                <a:off x="2871224" y="4481712"/>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1001</a:t>
                </a:r>
              </a:p>
            </p:txBody>
          </p:sp>
        </p:grpSp>
        <p:grpSp>
          <p:nvGrpSpPr>
            <p:cNvPr id="88" name="Group 87"/>
            <p:cNvGrpSpPr/>
            <p:nvPr/>
          </p:nvGrpSpPr>
          <p:grpSpPr>
            <a:xfrm>
              <a:off x="7954935" y="3371500"/>
              <a:ext cx="1126153" cy="2327142"/>
              <a:chOff x="3255958" y="3333741"/>
              <a:chExt cx="1126153" cy="2327142"/>
            </a:xfrm>
          </p:grpSpPr>
          <p:cxnSp>
            <p:nvCxnSpPr>
              <p:cNvPr id="89" name="Curved Connector 88"/>
              <p:cNvCxnSpPr>
                <a:stCxn id="24" idx="5"/>
                <a:endCxn id="23" idx="7"/>
              </p:cNvCxnSpPr>
              <p:nvPr/>
            </p:nvCxnSpPr>
            <p:spPr>
              <a:xfrm rot="5400000" flipH="1">
                <a:off x="2098737" y="4490962"/>
                <a:ext cx="2327142" cy="12700"/>
              </a:xfrm>
              <a:prstGeom prst="curvedConnector5">
                <a:avLst>
                  <a:gd name="adj1" fmla="val -9823"/>
                  <a:gd name="adj2" fmla="val -4722370"/>
                  <a:gd name="adj3" fmla="val 10982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3603811" y="425533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4</a:t>
                </a:r>
              </a:p>
            </p:txBody>
          </p:sp>
          <p:sp>
            <p:nvSpPr>
              <p:cNvPr id="91" name="TextBox 90"/>
              <p:cNvSpPr txBox="1"/>
              <p:nvPr/>
            </p:nvSpPr>
            <p:spPr>
              <a:xfrm>
                <a:off x="3833463" y="4307600"/>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0110</a:t>
                </a:r>
              </a:p>
            </p:txBody>
          </p:sp>
        </p:grpSp>
        <p:grpSp>
          <p:nvGrpSpPr>
            <p:cNvPr id="96" name="Group 95"/>
            <p:cNvGrpSpPr/>
            <p:nvPr/>
          </p:nvGrpSpPr>
          <p:grpSpPr>
            <a:xfrm>
              <a:off x="4308294" y="5651956"/>
              <a:ext cx="3335355" cy="548812"/>
              <a:chOff x="4308293" y="3154979"/>
              <a:chExt cx="3335355" cy="548812"/>
            </a:xfrm>
          </p:grpSpPr>
          <p:cxnSp>
            <p:nvCxnSpPr>
              <p:cNvPr id="97" name="Curved Connector 96"/>
              <p:cNvCxnSpPr>
                <a:stCxn id="19" idx="5"/>
                <a:endCxn id="24" idx="3"/>
              </p:cNvCxnSpPr>
              <p:nvPr/>
            </p:nvCxnSpPr>
            <p:spPr>
              <a:xfrm rot="16200000" flipH="1">
                <a:off x="5969621" y="1527637"/>
                <a:ext cx="12700" cy="3335355"/>
              </a:xfrm>
              <a:prstGeom prst="curvedConnector3">
                <a:avLst>
                  <a:gd name="adj1" fmla="val 232833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5761768" y="3396014"/>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0011</a:t>
                </a:r>
              </a:p>
            </p:txBody>
          </p:sp>
          <p:sp>
            <p:nvSpPr>
              <p:cNvPr id="99" name="TextBox 98"/>
              <p:cNvSpPr txBox="1"/>
              <p:nvPr/>
            </p:nvSpPr>
            <p:spPr>
              <a:xfrm>
                <a:off x="5868143" y="3154979"/>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5</a:t>
                </a:r>
              </a:p>
            </p:txBody>
          </p:sp>
        </p:grpSp>
        <p:grpSp>
          <p:nvGrpSpPr>
            <p:cNvPr id="102" name="Group 101"/>
            <p:cNvGrpSpPr/>
            <p:nvPr/>
          </p:nvGrpSpPr>
          <p:grpSpPr>
            <a:xfrm>
              <a:off x="5429379" y="4599400"/>
              <a:ext cx="1128538" cy="602978"/>
              <a:chOff x="4076185" y="3368788"/>
              <a:chExt cx="1128538" cy="602978"/>
            </a:xfrm>
          </p:grpSpPr>
          <p:cxnSp>
            <p:nvCxnSpPr>
              <p:cNvPr id="103" name="Curved Connector 102"/>
              <p:cNvCxnSpPr>
                <a:stCxn id="20" idx="4"/>
                <a:endCxn id="21" idx="4"/>
              </p:cNvCxnSpPr>
              <p:nvPr/>
            </p:nvCxnSpPr>
            <p:spPr>
              <a:xfrm rot="16200000" flipH="1">
                <a:off x="4634104" y="2930556"/>
                <a:ext cx="12700" cy="1128538"/>
              </a:xfrm>
              <a:prstGeom prst="curvedConnector3">
                <a:avLst>
                  <a:gd name="adj1" fmla="val 1800000"/>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4408575" y="3663989"/>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0101</a:t>
                </a:r>
              </a:p>
            </p:txBody>
          </p:sp>
          <p:sp>
            <p:nvSpPr>
              <p:cNvPr id="105" name="TextBox 104"/>
              <p:cNvSpPr txBox="1"/>
              <p:nvPr/>
            </p:nvSpPr>
            <p:spPr>
              <a:xfrm>
                <a:off x="4514950" y="3368788"/>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8</a:t>
                </a:r>
              </a:p>
            </p:txBody>
          </p:sp>
        </p:grpSp>
        <p:grpSp>
          <p:nvGrpSpPr>
            <p:cNvPr id="111" name="Group 110"/>
            <p:cNvGrpSpPr/>
            <p:nvPr/>
          </p:nvGrpSpPr>
          <p:grpSpPr>
            <a:xfrm>
              <a:off x="5429379" y="3789040"/>
              <a:ext cx="1128538" cy="523065"/>
              <a:chOff x="3997460" y="3553611"/>
              <a:chExt cx="1128538" cy="523065"/>
            </a:xfrm>
          </p:grpSpPr>
          <p:cxnSp>
            <p:nvCxnSpPr>
              <p:cNvPr id="112" name="Curved Connector 111"/>
              <p:cNvCxnSpPr>
                <a:stCxn id="21" idx="0"/>
                <a:endCxn id="20" idx="0"/>
              </p:cNvCxnSpPr>
              <p:nvPr/>
            </p:nvCxnSpPr>
            <p:spPr>
              <a:xfrm rot="16200000" flipV="1">
                <a:off x="4555379" y="3467556"/>
                <a:ext cx="12700" cy="1128538"/>
              </a:xfrm>
              <a:prstGeom prst="curvedConnector3">
                <a:avLst>
                  <a:gd name="adj1" fmla="val 1800000"/>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4292214" y="3553611"/>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1010</a:t>
                </a:r>
              </a:p>
            </p:txBody>
          </p:sp>
          <p:sp>
            <p:nvSpPr>
              <p:cNvPr id="114" name="TextBox 113"/>
              <p:cNvSpPr txBox="1"/>
              <p:nvPr/>
            </p:nvSpPr>
            <p:spPr>
              <a:xfrm>
                <a:off x="4342151" y="3707344"/>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14</a:t>
                </a:r>
              </a:p>
            </p:txBody>
          </p:sp>
        </p:grpSp>
        <p:grpSp>
          <p:nvGrpSpPr>
            <p:cNvPr id="64" name="Group 63"/>
            <p:cNvGrpSpPr/>
            <p:nvPr/>
          </p:nvGrpSpPr>
          <p:grpSpPr>
            <a:xfrm>
              <a:off x="6543632" y="3429000"/>
              <a:ext cx="1026570" cy="838254"/>
              <a:chOff x="5188543" y="3504480"/>
              <a:chExt cx="1026570" cy="838254"/>
            </a:xfrm>
          </p:grpSpPr>
          <p:cxnSp>
            <p:nvCxnSpPr>
              <p:cNvPr id="65" name="Curved Connector 64"/>
              <p:cNvCxnSpPr>
                <a:stCxn id="21" idx="0"/>
                <a:endCxn id="23" idx="2"/>
              </p:cNvCxnSpPr>
              <p:nvPr/>
            </p:nvCxnSpPr>
            <p:spPr>
              <a:xfrm rot="5400000" flipH="1" flipV="1">
                <a:off x="5335740" y="3463362"/>
                <a:ext cx="740111" cy="1018634"/>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188543" y="3504480"/>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1011</a:t>
                </a:r>
              </a:p>
            </p:txBody>
          </p:sp>
          <p:sp>
            <p:nvSpPr>
              <p:cNvPr id="74" name="TextBox 73"/>
              <p:cNvSpPr txBox="1"/>
              <p:nvPr/>
            </p:nvSpPr>
            <p:spPr>
              <a:xfrm>
                <a:off x="5440138" y="370795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9</a:t>
                </a:r>
              </a:p>
            </p:txBody>
          </p:sp>
        </p:grpSp>
        <p:grpSp>
          <p:nvGrpSpPr>
            <p:cNvPr id="82" name="Group 81"/>
            <p:cNvGrpSpPr/>
            <p:nvPr/>
          </p:nvGrpSpPr>
          <p:grpSpPr>
            <a:xfrm>
              <a:off x="7776905" y="3527143"/>
              <a:ext cx="809269" cy="969203"/>
              <a:chOff x="4308505" y="3329804"/>
              <a:chExt cx="809269" cy="969203"/>
            </a:xfrm>
          </p:grpSpPr>
          <p:cxnSp>
            <p:nvCxnSpPr>
              <p:cNvPr id="83" name="Curved Connector 82"/>
              <p:cNvCxnSpPr>
                <a:stCxn id="23" idx="6"/>
                <a:endCxn id="22" idx="6"/>
              </p:cNvCxnSpPr>
              <p:nvPr/>
            </p:nvCxnSpPr>
            <p:spPr>
              <a:xfrm>
                <a:off x="4559984" y="3329804"/>
                <a:ext cx="12700" cy="969203"/>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699120" y="357551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10</a:t>
                </a:r>
              </a:p>
            </p:txBody>
          </p:sp>
          <p:sp>
            <p:nvSpPr>
              <p:cNvPr id="93" name="TextBox 92"/>
              <p:cNvSpPr txBox="1"/>
              <p:nvPr/>
            </p:nvSpPr>
            <p:spPr>
              <a:xfrm>
                <a:off x="4308505" y="360997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0111</a:t>
                </a:r>
              </a:p>
            </p:txBody>
          </p:sp>
        </p:grpSp>
        <p:grpSp>
          <p:nvGrpSpPr>
            <p:cNvPr id="94" name="Group 93"/>
            <p:cNvGrpSpPr/>
            <p:nvPr/>
          </p:nvGrpSpPr>
          <p:grpSpPr>
            <a:xfrm>
              <a:off x="6831664" y="4005064"/>
              <a:ext cx="811986" cy="659624"/>
              <a:chOff x="4370891" y="3874613"/>
              <a:chExt cx="811986" cy="659624"/>
            </a:xfrm>
          </p:grpSpPr>
          <p:cxnSp>
            <p:nvCxnSpPr>
              <p:cNvPr id="95" name="Curved Connector 94"/>
              <p:cNvCxnSpPr>
                <a:stCxn id="22" idx="3"/>
                <a:endCxn id="22" idx="1"/>
              </p:cNvCxnSpPr>
              <p:nvPr/>
            </p:nvCxnSpPr>
            <p:spPr>
              <a:xfrm rot="5400000" flipH="1">
                <a:off x="5014534" y="4365895"/>
                <a:ext cx="323985" cy="12700"/>
              </a:xfrm>
              <a:prstGeom prst="curvedConnector5">
                <a:avLst>
                  <a:gd name="adj1" fmla="val -70559"/>
                  <a:gd name="adj2" fmla="val 3368520"/>
                  <a:gd name="adj3" fmla="val 17055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4370891" y="387461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1111</a:t>
                </a:r>
              </a:p>
            </p:txBody>
          </p:sp>
          <p:sp>
            <p:nvSpPr>
              <p:cNvPr id="101" name="TextBox 100"/>
              <p:cNvSpPr txBox="1"/>
              <p:nvPr/>
            </p:nvSpPr>
            <p:spPr>
              <a:xfrm>
                <a:off x="4703515" y="416264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11</a:t>
                </a:r>
              </a:p>
            </p:txBody>
          </p:sp>
        </p:grpSp>
        <p:grpSp>
          <p:nvGrpSpPr>
            <p:cNvPr id="106" name="Group 105"/>
            <p:cNvGrpSpPr/>
            <p:nvPr/>
          </p:nvGrpSpPr>
          <p:grpSpPr>
            <a:xfrm>
              <a:off x="7795179" y="4496346"/>
              <a:ext cx="809269" cy="1033954"/>
              <a:chOff x="4308505" y="3278121"/>
              <a:chExt cx="809269" cy="1033954"/>
            </a:xfrm>
          </p:grpSpPr>
          <p:cxnSp>
            <p:nvCxnSpPr>
              <p:cNvPr id="107" name="Curved Connector 106"/>
              <p:cNvCxnSpPr>
                <a:stCxn id="22" idx="6"/>
                <a:endCxn id="24" idx="6"/>
              </p:cNvCxnSpPr>
              <p:nvPr/>
            </p:nvCxnSpPr>
            <p:spPr>
              <a:xfrm>
                <a:off x="4541710" y="3278121"/>
                <a:ext cx="12700" cy="1033954"/>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4699120" y="357551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12</a:t>
                </a:r>
              </a:p>
            </p:txBody>
          </p:sp>
          <p:sp>
            <p:nvSpPr>
              <p:cNvPr id="109" name="TextBox 108"/>
              <p:cNvSpPr txBox="1"/>
              <p:nvPr/>
            </p:nvSpPr>
            <p:spPr>
              <a:xfrm>
                <a:off x="4308505" y="360997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1110</a:t>
                </a:r>
              </a:p>
            </p:txBody>
          </p:sp>
        </p:grpSp>
        <p:grpSp>
          <p:nvGrpSpPr>
            <p:cNvPr id="110" name="Group 109"/>
            <p:cNvGrpSpPr/>
            <p:nvPr/>
          </p:nvGrpSpPr>
          <p:grpSpPr>
            <a:xfrm>
              <a:off x="6506334" y="4725438"/>
              <a:ext cx="1063867" cy="883547"/>
              <a:chOff x="5115882" y="3680313"/>
              <a:chExt cx="1063867" cy="883547"/>
            </a:xfrm>
          </p:grpSpPr>
          <p:cxnSp>
            <p:nvCxnSpPr>
              <p:cNvPr id="115" name="Curved Connector 114"/>
              <p:cNvCxnSpPr>
                <a:stCxn id="24" idx="2"/>
                <a:endCxn id="21" idx="4"/>
              </p:cNvCxnSpPr>
              <p:nvPr/>
            </p:nvCxnSpPr>
            <p:spPr>
              <a:xfrm rot="10800000">
                <a:off x="5161115" y="3680313"/>
                <a:ext cx="1018634" cy="804863"/>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5115882" y="425608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1101</a:t>
                </a:r>
              </a:p>
            </p:txBody>
          </p:sp>
          <p:sp>
            <p:nvSpPr>
              <p:cNvPr id="117" name="TextBox 116"/>
              <p:cNvSpPr txBox="1"/>
              <p:nvPr/>
            </p:nvSpPr>
            <p:spPr>
              <a:xfrm>
                <a:off x="5427190" y="3972587"/>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13</a:t>
                </a:r>
              </a:p>
            </p:txBody>
          </p:sp>
        </p:grpSp>
        <p:grpSp>
          <p:nvGrpSpPr>
            <p:cNvPr id="118" name="Group 117"/>
            <p:cNvGrpSpPr/>
            <p:nvPr/>
          </p:nvGrpSpPr>
          <p:grpSpPr>
            <a:xfrm>
              <a:off x="3366138" y="4496346"/>
              <a:ext cx="818406" cy="1033954"/>
              <a:chOff x="3329428" y="3614319"/>
              <a:chExt cx="818406" cy="1033954"/>
            </a:xfrm>
          </p:grpSpPr>
          <p:cxnSp>
            <p:nvCxnSpPr>
              <p:cNvPr id="119" name="Curved Connector 118"/>
              <p:cNvCxnSpPr>
                <a:stCxn id="19" idx="2"/>
                <a:endCxn id="18" idx="2"/>
              </p:cNvCxnSpPr>
              <p:nvPr/>
            </p:nvCxnSpPr>
            <p:spPr>
              <a:xfrm rot="10800000">
                <a:off x="3874151" y="3614319"/>
                <a:ext cx="12700" cy="1033954"/>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3329428" y="4049849"/>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16</a:t>
                </a:r>
              </a:p>
            </p:txBody>
          </p:sp>
          <p:sp>
            <p:nvSpPr>
              <p:cNvPr id="121" name="TextBox 120"/>
              <p:cNvSpPr txBox="1"/>
              <p:nvPr/>
            </p:nvSpPr>
            <p:spPr>
              <a:xfrm>
                <a:off x="3599186" y="3967388"/>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1000</a:t>
                </a:r>
              </a:p>
            </p:txBody>
          </p:sp>
        </p:grpSp>
      </p:grpSp>
      <p:cxnSp>
        <p:nvCxnSpPr>
          <p:cNvPr id="122" name="Straight Arrow Connector 121"/>
          <p:cNvCxnSpPr/>
          <p:nvPr/>
        </p:nvCxnSpPr>
        <p:spPr>
          <a:xfrm>
            <a:off x="467544" y="5246570"/>
            <a:ext cx="504056" cy="0"/>
          </a:xfrm>
          <a:prstGeom prst="straightConnector1">
            <a:avLst/>
          </a:prstGeom>
          <a:ln w="508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graphicFrame>
        <p:nvGraphicFramePr>
          <p:cNvPr id="123" name="Table 122"/>
          <p:cNvGraphicFramePr>
            <a:graphicFrameLocks noGrp="1"/>
          </p:cNvGraphicFramePr>
          <p:nvPr/>
        </p:nvGraphicFramePr>
        <p:xfrm>
          <a:off x="908729" y="4743416"/>
          <a:ext cx="1219200" cy="1564640"/>
        </p:xfrm>
        <a:graphic>
          <a:graphicData uri="http://schemas.openxmlformats.org/drawingml/2006/table">
            <a:tbl>
              <a:tblPr/>
              <a:tblGrid>
                <a:gridCol w="1651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2413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tblGrid>
              <a:tr h="190500">
                <a:tc>
                  <a:txBody>
                    <a:bodyPr/>
                    <a:lstStyle/>
                    <a:p>
                      <a:pPr algn="r" fontAlgn="b"/>
                      <a:r>
                        <a:rPr lang="en-US" sz="1200" b="0" i="0" u="none" strike="noStrike" dirty="0">
                          <a:solidFill>
                            <a:srgbClr val="3366FF"/>
                          </a:solidFill>
                          <a:effectLst/>
                          <a:latin typeface="Calibri"/>
                        </a:rPr>
                        <a:t>1</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000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9</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011</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1200" b="0" i="0" u="none" strike="noStrike" dirty="0">
                          <a:solidFill>
                            <a:srgbClr val="3366FF"/>
                          </a:solidFill>
                          <a:effectLst/>
                          <a:latin typeface="Calibri"/>
                        </a:rPr>
                        <a:t>2</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001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111</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1200" b="0" i="0" u="none" strike="noStrike">
                          <a:solidFill>
                            <a:srgbClr val="3366FF"/>
                          </a:solidFill>
                          <a:effectLst/>
                          <a:latin typeface="Calibri"/>
                        </a:rPr>
                        <a:t>3</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011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111</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1200" b="0" i="0" u="none" strike="noStrike" dirty="0">
                          <a:solidFill>
                            <a:srgbClr val="3366FF"/>
                          </a:solidFill>
                          <a:effectLst/>
                          <a:latin typeface="Calibri"/>
                        </a:rPr>
                        <a:t>4</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110</a:t>
                      </a:r>
                    </a:p>
                  </a:txBody>
                  <a:tcPr marL="12700" marR="12700" marT="12700" marB="0" anchor="b">
                    <a:lnL>
                      <a:noFill/>
                    </a:lnL>
                    <a:lnR>
                      <a:noFill/>
                    </a:lnR>
                    <a:lnT>
                      <a:noFill/>
                    </a:lnT>
                    <a:lnB>
                      <a:noFill/>
                    </a:lnB>
                  </a:tcPr>
                </a:tc>
                <a:tc>
                  <a:txBody>
                    <a:bodyPr/>
                    <a:lstStyle/>
                    <a:p>
                      <a:pPr algn="r" fontAlgn="b"/>
                      <a:r>
                        <a:rPr lang="en-US" sz="1200" b="0" i="0" u="none" strike="noStrike">
                          <a:solidFill>
                            <a:srgbClr val="3366FF"/>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110</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1200" b="0" i="0" u="none" strike="noStrike" dirty="0">
                          <a:solidFill>
                            <a:srgbClr val="3366FF"/>
                          </a:solidFill>
                          <a:effectLst/>
                          <a:latin typeface="Calibri"/>
                        </a:rPr>
                        <a:t>5</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100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13</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101</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1200" b="0" i="0" u="none" strike="noStrike" dirty="0">
                          <a:solidFill>
                            <a:srgbClr val="3366FF"/>
                          </a:solidFill>
                          <a:effectLst/>
                          <a:latin typeface="Calibri"/>
                        </a:rPr>
                        <a:t>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001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010</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1200" b="0" i="0" u="none" strike="noStrike" dirty="0">
                          <a:solidFill>
                            <a:srgbClr val="3366FF"/>
                          </a:solidFill>
                          <a:effectLst/>
                          <a:latin typeface="Calibri"/>
                        </a:rPr>
                        <a:t>7</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010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100</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1200" b="0" i="0" u="none" strike="noStrike" dirty="0">
                          <a:solidFill>
                            <a:srgbClr val="3366FF"/>
                          </a:solidFill>
                          <a:effectLst/>
                          <a:latin typeface="Calibri"/>
                        </a:rPr>
                        <a:t>8</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0</a:t>
                      </a:r>
                      <a:r>
                        <a:rPr lang="en-US" sz="1200" b="0" i="0" u="none" strike="noStrike" dirty="0">
                          <a:solidFill>
                            <a:srgbClr val="000000"/>
                          </a:solidFill>
                          <a:effectLst/>
                          <a:latin typeface="Calibri"/>
                        </a:rPr>
                        <a:t>101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3366FF"/>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FF0000"/>
                          </a:solidFill>
                          <a:effectLst/>
                          <a:latin typeface="Calibri"/>
                        </a:rPr>
                        <a:t>1</a:t>
                      </a:r>
                      <a:r>
                        <a:rPr lang="en-US" sz="1200" b="0" i="0" u="none" strike="noStrike" dirty="0">
                          <a:solidFill>
                            <a:srgbClr val="000000"/>
                          </a:solidFill>
                          <a:effectLst/>
                          <a:latin typeface="Calibri"/>
                        </a:rPr>
                        <a:t>111</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bl>
          </a:graphicData>
        </a:graphic>
      </p:graphicFrame>
      <p:sp>
        <p:nvSpPr>
          <p:cNvPr id="45" name="TextBox 44"/>
          <p:cNvSpPr txBox="1"/>
          <p:nvPr/>
        </p:nvSpPr>
        <p:spPr>
          <a:xfrm>
            <a:off x="3779912" y="3356992"/>
            <a:ext cx="4344274" cy="2308324"/>
          </a:xfrm>
          <a:prstGeom prst="rect">
            <a:avLst/>
          </a:prstGeom>
          <a:solidFill>
            <a:schemeClr val="bg1">
              <a:alpha val="95000"/>
            </a:schemeClr>
          </a:solidFill>
          <a:ln>
            <a:solidFill>
              <a:srgbClr val="4F81BD"/>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Shortest superstring containing all 4-mers: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0000110010111101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000FF"/>
                </a:solidFill>
                <a:effectLst/>
                <a:uLnTx/>
                <a:uFillTx/>
                <a:latin typeface="Calibri"/>
                <a:ea typeface="+mn-ea"/>
                <a:cs typeface="+mn-cs"/>
              </a:rPr>
              <a:t>Eulerian</a:t>
            </a:r>
            <a:r>
              <a:rPr kumimoji="0" lang="en-US" sz="3600" b="1" i="0" u="none" strike="noStrike" kern="1200" cap="none" spc="0" normalizeH="0" baseline="0" noProof="0" dirty="0">
                <a:ln>
                  <a:noFill/>
                </a:ln>
                <a:solidFill>
                  <a:srgbClr val="0000FF"/>
                </a:solidFill>
                <a:effectLst/>
                <a:uLnTx/>
                <a:uFillTx/>
                <a:latin typeface="Calibri"/>
                <a:ea typeface="+mn-ea"/>
                <a:cs typeface="+mn-cs"/>
              </a:rPr>
              <a:t> cycle</a:t>
            </a:r>
          </a:p>
        </p:txBody>
      </p:sp>
    </p:spTree>
    <p:extLst>
      <p:ext uri="{BB962C8B-B14F-4D97-AF65-F5344CB8AC3E}">
        <p14:creationId xmlns:p14="http://schemas.microsoft.com/office/powerpoint/2010/main" val="125071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7" grpId="0"/>
      <p:bldP spid="26" grpId="0"/>
      <p:bldP spid="29" grpId="0"/>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628800"/>
            <a:ext cx="8858250" cy="3992563"/>
          </a:xfrm>
        </p:spPr>
        <p:txBody>
          <a:bodyPr>
            <a:normAutofit/>
          </a:bodyPr>
          <a:lstStyle/>
          <a:p>
            <a:r>
              <a:rPr lang="en-US" sz="11500" dirty="0"/>
              <a:t>Sequencing technologies</a:t>
            </a:r>
          </a:p>
        </p:txBody>
      </p:sp>
      <p:sp>
        <p:nvSpPr>
          <p:cNvPr id="4" name="Slide Number Placeholder 3"/>
          <p:cNvSpPr>
            <a:spLocks noGrp="1"/>
          </p:cNvSpPr>
          <p:nvPr>
            <p:ph type="sldNum" sz="quarter" idx="12"/>
          </p:nvPr>
        </p:nvSpPr>
        <p:spPr/>
        <p:txBody>
          <a:bodyPr/>
          <a:lstStyle/>
          <a:p>
            <a:fld id="{F9B76065-02A8-2140-ABFF-467A450FC727}" type="slidenum">
              <a:rPr lang="en-US" smtClean="0"/>
              <a:pPr/>
              <a:t>6</a:t>
            </a:fld>
            <a:endParaRPr lang="en-US" dirty="0"/>
          </a:p>
        </p:txBody>
      </p:sp>
    </p:spTree>
    <p:extLst>
      <p:ext uri="{BB962C8B-B14F-4D97-AF65-F5344CB8AC3E}">
        <p14:creationId xmlns:p14="http://schemas.microsoft.com/office/powerpoint/2010/main" val="1797779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419872" y="6021288"/>
            <a:ext cx="57606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http://www.nature.com/nbt/journal/v29/n11/pdf/nbt.2023.pdf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https://en.wikipedia.org/wiki/Nicolaas_Govert_de_Bruijn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2"/>
          <p:cNvGrpSpPr/>
          <p:nvPr/>
        </p:nvGrpSpPr>
        <p:grpSpPr>
          <a:xfrm>
            <a:off x="1386472" y="2768767"/>
            <a:ext cx="6209864" cy="3396537"/>
            <a:chOff x="2871224" y="2804231"/>
            <a:chExt cx="6209864" cy="3396537"/>
          </a:xfrm>
        </p:grpSpPr>
        <p:grpSp>
          <p:nvGrpSpPr>
            <p:cNvPr id="30" name="Group 29"/>
            <p:cNvGrpSpPr/>
            <p:nvPr/>
          </p:nvGrpSpPr>
          <p:grpSpPr>
            <a:xfrm>
              <a:off x="3910861" y="3298051"/>
              <a:ext cx="4117523" cy="2461340"/>
              <a:chOff x="3910861" y="3298051"/>
              <a:chExt cx="4117523" cy="2461340"/>
            </a:xfrm>
          </p:grpSpPr>
          <p:sp>
            <p:nvSpPr>
              <p:cNvPr id="16" name="Oval 15"/>
              <p:cNvSpPr/>
              <p:nvPr/>
            </p:nvSpPr>
            <p:spPr>
              <a:xfrm>
                <a:off x="3910861" y="3298051"/>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001</a:t>
                </a:r>
              </a:p>
            </p:txBody>
          </p:sp>
          <p:sp>
            <p:nvSpPr>
              <p:cNvPr id="18" name="Oval 17"/>
              <p:cNvSpPr/>
              <p:nvPr/>
            </p:nvSpPr>
            <p:spPr>
              <a:xfrm>
                <a:off x="3910861"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000</a:t>
                </a:r>
              </a:p>
            </p:txBody>
          </p:sp>
          <p:sp>
            <p:nvSpPr>
              <p:cNvPr id="19" name="Oval 18"/>
              <p:cNvSpPr/>
              <p:nvPr/>
            </p:nvSpPr>
            <p:spPr>
              <a:xfrm>
                <a:off x="3910861" y="5301208"/>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100</a:t>
                </a:r>
              </a:p>
            </p:txBody>
          </p:sp>
          <p:sp>
            <p:nvSpPr>
              <p:cNvPr id="20" name="Oval 19"/>
              <p:cNvSpPr/>
              <p:nvPr/>
            </p:nvSpPr>
            <p:spPr>
              <a:xfrm>
                <a:off x="5193937"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010</a:t>
                </a:r>
              </a:p>
            </p:txBody>
          </p:sp>
          <p:sp>
            <p:nvSpPr>
              <p:cNvPr id="21" name="Oval 20"/>
              <p:cNvSpPr/>
              <p:nvPr/>
            </p:nvSpPr>
            <p:spPr>
              <a:xfrm>
                <a:off x="6322475"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101</a:t>
                </a:r>
              </a:p>
            </p:txBody>
          </p:sp>
          <p:sp>
            <p:nvSpPr>
              <p:cNvPr id="22" name="Oval 21"/>
              <p:cNvSpPr/>
              <p:nvPr/>
            </p:nvSpPr>
            <p:spPr>
              <a:xfrm>
                <a:off x="7570201" y="4267254"/>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111</a:t>
                </a:r>
              </a:p>
            </p:txBody>
          </p:sp>
          <p:sp>
            <p:nvSpPr>
              <p:cNvPr id="23" name="Oval 22"/>
              <p:cNvSpPr/>
              <p:nvPr/>
            </p:nvSpPr>
            <p:spPr>
              <a:xfrm>
                <a:off x="7570201" y="3298051"/>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011</a:t>
                </a:r>
              </a:p>
            </p:txBody>
          </p:sp>
          <p:sp>
            <p:nvSpPr>
              <p:cNvPr id="24" name="Oval 23"/>
              <p:cNvSpPr/>
              <p:nvPr/>
            </p:nvSpPr>
            <p:spPr>
              <a:xfrm>
                <a:off x="7570201" y="5301208"/>
                <a:ext cx="458183" cy="458183"/>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a:ea typeface="+mn-ea"/>
                    <a:cs typeface="+mn-cs"/>
                  </a:rPr>
                  <a:t>110</a:t>
                </a:r>
              </a:p>
            </p:txBody>
          </p:sp>
        </p:grpSp>
        <p:grpSp>
          <p:nvGrpSpPr>
            <p:cNvPr id="41" name="Group 40"/>
            <p:cNvGrpSpPr/>
            <p:nvPr/>
          </p:nvGrpSpPr>
          <p:grpSpPr>
            <a:xfrm>
              <a:off x="4295595" y="3861048"/>
              <a:ext cx="681037" cy="803640"/>
              <a:chOff x="4295595" y="3861048"/>
              <a:chExt cx="681037" cy="803640"/>
            </a:xfrm>
          </p:grpSpPr>
          <p:cxnSp>
            <p:nvCxnSpPr>
              <p:cNvPr id="32" name="Curved Connector 31"/>
              <p:cNvCxnSpPr>
                <a:stCxn id="18" idx="5"/>
                <a:endCxn id="18" idx="7"/>
              </p:cNvCxnSpPr>
              <p:nvPr/>
            </p:nvCxnSpPr>
            <p:spPr>
              <a:xfrm rot="5400000" flipH="1">
                <a:off x="4139952" y="4496346"/>
                <a:ext cx="323985" cy="12700"/>
              </a:xfrm>
              <a:prstGeom prst="curvedConnector5">
                <a:avLst>
                  <a:gd name="adj1" fmla="val -70559"/>
                  <a:gd name="adj2" fmla="val -2965795"/>
                  <a:gd name="adj3" fmla="val 17055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427984" y="3861048"/>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0000</a:t>
                </a:r>
              </a:p>
            </p:txBody>
          </p:sp>
          <p:sp>
            <p:nvSpPr>
              <p:cNvPr id="38" name="TextBox 37"/>
              <p:cNvSpPr txBox="1"/>
              <p:nvPr/>
            </p:nvSpPr>
            <p:spPr>
              <a:xfrm>
                <a:off x="4427984" y="429309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a:t>
                </a:r>
              </a:p>
            </p:txBody>
          </p:sp>
        </p:grpSp>
        <p:grpSp>
          <p:nvGrpSpPr>
            <p:cNvPr id="68" name="Group 67"/>
            <p:cNvGrpSpPr/>
            <p:nvPr/>
          </p:nvGrpSpPr>
          <p:grpSpPr>
            <a:xfrm>
              <a:off x="3478252" y="3527144"/>
              <a:ext cx="733708" cy="969203"/>
              <a:chOff x="3478252" y="3527144"/>
              <a:chExt cx="733708" cy="969203"/>
            </a:xfrm>
          </p:grpSpPr>
          <p:cxnSp>
            <p:nvCxnSpPr>
              <p:cNvPr id="43" name="Curved Connector 42"/>
              <p:cNvCxnSpPr>
                <a:stCxn id="18" idx="2"/>
                <a:endCxn id="16" idx="2"/>
              </p:cNvCxnSpPr>
              <p:nvPr/>
            </p:nvCxnSpPr>
            <p:spPr>
              <a:xfrm rot="10800000">
                <a:off x="3910861" y="3527144"/>
                <a:ext cx="12700" cy="969203"/>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478252" y="381714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2</a:t>
                </a:r>
              </a:p>
            </p:txBody>
          </p:sp>
          <p:sp>
            <p:nvSpPr>
              <p:cNvPr id="67" name="TextBox 66"/>
              <p:cNvSpPr txBox="1"/>
              <p:nvPr/>
            </p:nvSpPr>
            <p:spPr>
              <a:xfrm>
                <a:off x="3663312" y="3716345"/>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0001</a:t>
                </a:r>
              </a:p>
            </p:txBody>
          </p:sp>
        </p:grpSp>
        <p:grpSp>
          <p:nvGrpSpPr>
            <p:cNvPr id="77" name="Group 76"/>
            <p:cNvGrpSpPr/>
            <p:nvPr/>
          </p:nvGrpSpPr>
          <p:grpSpPr>
            <a:xfrm>
              <a:off x="4308294" y="2804231"/>
              <a:ext cx="3335355" cy="567270"/>
              <a:chOff x="4308294" y="2804231"/>
              <a:chExt cx="3335355" cy="567270"/>
            </a:xfrm>
          </p:grpSpPr>
          <p:cxnSp>
            <p:nvCxnSpPr>
              <p:cNvPr id="72" name="Curved Connector 71"/>
              <p:cNvCxnSpPr>
                <a:stCxn id="16" idx="7"/>
                <a:endCxn id="23" idx="1"/>
              </p:cNvCxnSpPr>
              <p:nvPr/>
            </p:nvCxnSpPr>
            <p:spPr>
              <a:xfrm rot="5400000" flipH="1" flipV="1">
                <a:off x="5969622" y="1697473"/>
                <a:ext cx="12700" cy="3335355"/>
              </a:xfrm>
              <a:prstGeom prst="curvedConnector3">
                <a:avLst>
                  <a:gd name="adj1" fmla="val 232833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52120" y="2804231"/>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0011</a:t>
                </a:r>
              </a:p>
            </p:txBody>
          </p:sp>
          <p:sp>
            <p:nvSpPr>
              <p:cNvPr id="76" name="TextBox 75"/>
              <p:cNvSpPr txBox="1"/>
              <p:nvPr/>
            </p:nvSpPr>
            <p:spPr>
              <a:xfrm>
                <a:off x="5766365" y="297829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3</a:t>
                </a:r>
              </a:p>
            </p:txBody>
          </p:sp>
        </p:grpSp>
        <p:grpSp>
          <p:nvGrpSpPr>
            <p:cNvPr id="44" name="Group 43"/>
            <p:cNvGrpSpPr/>
            <p:nvPr/>
          </p:nvGrpSpPr>
          <p:grpSpPr>
            <a:xfrm>
              <a:off x="2871224" y="3371500"/>
              <a:ext cx="6209864" cy="2829268"/>
              <a:chOff x="2871224" y="3371500"/>
              <a:chExt cx="6209864" cy="2829268"/>
            </a:xfrm>
          </p:grpSpPr>
          <p:grpSp>
            <p:nvGrpSpPr>
              <p:cNvPr id="71" name="Group 70"/>
              <p:cNvGrpSpPr/>
              <p:nvPr/>
            </p:nvGrpSpPr>
            <p:grpSpPr>
              <a:xfrm>
                <a:off x="4369044" y="3435423"/>
                <a:ext cx="1053985" cy="831831"/>
                <a:chOff x="4369044" y="3435423"/>
                <a:chExt cx="1053985" cy="831831"/>
              </a:xfrm>
            </p:grpSpPr>
            <p:cxnSp>
              <p:nvCxnSpPr>
                <p:cNvPr id="58" name="Curved Connector 57"/>
                <p:cNvCxnSpPr>
                  <a:stCxn id="16" idx="6"/>
                  <a:endCxn id="20" idx="0"/>
                </p:cNvCxnSpPr>
                <p:nvPr/>
              </p:nvCxnSpPr>
              <p:spPr>
                <a:xfrm>
                  <a:off x="4369044" y="3527143"/>
                  <a:ext cx="1053985" cy="740111"/>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860994" y="343542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0010</a:t>
                  </a:r>
                </a:p>
              </p:txBody>
            </p:sp>
            <p:sp>
              <p:nvSpPr>
                <p:cNvPr id="70" name="TextBox 69"/>
                <p:cNvSpPr txBox="1"/>
                <p:nvPr/>
              </p:nvSpPr>
              <p:spPr>
                <a:xfrm>
                  <a:off x="4788024" y="357301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7</a:t>
                  </a:r>
                </a:p>
              </p:txBody>
            </p:sp>
          </p:grpSp>
          <p:grpSp>
            <p:nvGrpSpPr>
              <p:cNvPr id="78" name="Group 77"/>
              <p:cNvGrpSpPr/>
              <p:nvPr/>
            </p:nvGrpSpPr>
            <p:grpSpPr>
              <a:xfrm>
                <a:off x="4369045" y="4725437"/>
                <a:ext cx="1179610" cy="804863"/>
                <a:chOff x="4230032" y="3350246"/>
                <a:chExt cx="1179610" cy="804863"/>
              </a:xfrm>
            </p:grpSpPr>
            <p:cxnSp>
              <p:nvCxnSpPr>
                <p:cNvPr id="79" name="Curved Connector 78"/>
                <p:cNvCxnSpPr>
                  <a:stCxn id="20" idx="4"/>
                  <a:endCxn id="19" idx="6"/>
                </p:cNvCxnSpPr>
                <p:nvPr/>
              </p:nvCxnSpPr>
              <p:spPr>
                <a:xfrm rot="5400000">
                  <a:off x="4354593" y="3225685"/>
                  <a:ext cx="804863" cy="1053985"/>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860994" y="3834264"/>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0100</a:t>
                  </a:r>
                </a:p>
              </p:txBody>
            </p:sp>
            <p:sp>
              <p:nvSpPr>
                <p:cNvPr id="81" name="TextBox 80"/>
                <p:cNvSpPr txBox="1"/>
                <p:nvPr/>
              </p:nvSpPr>
              <p:spPr>
                <a:xfrm>
                  <a:off x="4649011" y="3573016"/>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15</a:t>
                  </a:r>
                </a:p>
              </p:txBody>
            </p:sp>
          </p:grpSp>
          <p:grpSp>
            <p:nvGrpSpPr>
              <p:cNvPr id="87" name="Group 86"/>
              <p:cNvGrpSpPr/>
              <p:nvPr/>
            </p:nvGrpSpPr>
            <p:grpSpPr>
              <a:xfrm>
                <a:off x="2871224" y="3371500"/>
                <a:ext cx="1113086" cy="2327142"/>
                <a:chOff x="2871224" y="3371500"/>
                <a:chExt cx="1113086" cy="2327142"/>
              </a:xfrm>
            </p:grpSpPr>
            <p:cxnSp>
              <p:nvCxnSpPr>
                <p:cNvPr id="55" name="Curved Connector 54"/>
                <p:cNvCxnSpPr>
                  <a:stCxn id="19" idx="3"/>
                  <a:endCxn id="16" idx="1"/>
                </p:cNvCxnSpPr>
                <p:nvPr/>
              </p:nvCxnSpPr>
              <p:spPr>
                <a:xfrm rot="5400000" flipH="1">
                  <a:off x="2814389" y="4528721"/>
                  <a:ext cx="2327142" cy="12700"/>
                </a:xfrm>
                <a:prstGeom prst="curvedConnector5">
                  <a:avLst>
                    <a:gd name="adj1" fmla="val -9823"/>
                    <a:gd name="adj2" fmla="val 4879402"/>
                    <a:gd name="adj3" fmla="val 10982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308075" y="4437112"/>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6</a:t>
                  </a:r>
                </a:p>
              </p:txBody>
            </p:sp>
            <p:sp>
              <p:nvSpPr>
                <p:cNvPr id="86" name="TextBox 85"/>
                <p:cNvSpPr txBox="1"/>
                <p:nvPr/>
              </p:nvSpPr>
              <p:spPr>
                <a:xfrm>
                  <a:off x="2871224" y="4481712"/>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1001</a:t>
                  </a:r>
                </a:p>
              </p:txBody>
            </p:sp>
          </p:grpSp>
          <p:grpSp>
            <p:nvGrpSpPr>
              <p:cNvPr id="88" name="Group 87"/>
              <p:cNvGrpSpPr/>
              <p:nvPr/>
            </p:nvGrpSpPr>
            <p:grpSpPr>
              <a:xfrm>
                <a:off x="7954935" y="3371500"/>
                <a:ext cx="1126153" cy="2327142"/>
                <a:chOff x="3255958" y="3333741"/>
                <a:chExt cx="1126153" cy="2327142"/>
              </a:xfrm>
            </p:grpSpPr>
            <p:cxnSp>
              <p:nvCxnSpPr>
                <p:cNvPr id="89" name="Curved Connector 88"/>
                <p:cNvCxnSpPr>
                  <a:stCxn id="24" idx="5"/>
                  <a:endCxn id="23" idx="7"/>
                </p:cNvCxnSpPr>
                <p:nvPr/>
              </p:nvCxnSpPr>
              <p:spPr>
                <a:xfrm rot="5400000" flipH="1">
                  <a:off x="2098737" y="4490962"/>
                  <a:ext cx="2327142" cy="12700"/>
                </a:xfrm>
                <a:prstGeom prst="curvedConnector5">
                  <a:avLst>
                    <a:gd name="adj1" fmla="val -9823"/>
                    <a:gd name="adj2" fmla="val -4722370"/>
                    <a:gd name="adj3" fmla="val 10982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3603811" y="4255337"/>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4</a:t>
                  </a:r>
                </a:p>
              </p:txBody>
            </p:sp>
            <p:sp>
              <p:nvSpPr>
                <p:cNvPr id="91" name="TextBox 90"/>
                <p:cNvSpPr txBox="1"/>
                <p:nvPr/>
              </p:nvSpPr>
              <p:spPr>
                <a:xfrm>
                  <a:off x="3833463" y="4307600"/>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0110</a:t>
                  </a:r>
                </a:p>
              </p:txBody>
            </p:sp>
          </p:grpSp>
          <p:grpSp>
            <p:nvGrpSpPr>
              <p:cNvPr id="96" name="Group 95"/>
              <p:cNvGrpSpPr/>
              <p:nvPr/>
            </p:nvGrpSpPr>
            <p:grpSpPr>
              <a:xfrm>
                <a:off x="4308294" y="5651956"/>
                <a:ext cx="3335355" cy="548812"/>
                <a:chOff x="4308293" y="3154979"/>
                <a:chExt cx="3335355" cy="548812"/>
              </a:xfrm>
            </p:grpSpPr>
            <p:cxnSp>
              <p:nvCxnSpPr>
                <p:cNvPr id="97" name="Curved Connector 96"/>
                <p:cNvCxnSpPr>
                  <a:stCxn id="19" idx="5"/>
                  <a:endCxn id="24" idx="3"/>
                </p:cNvCxnSpPr>
                <p:nvPr/>
              </p:nvCxnSpPr>
              <p:spPr>
                <a:xfrm rot="16200000" flipH="1">
                  <a:off x="5969621" y="1527637"/>
                  <a:ext cx="12700" cy="3335355"/>
                </a:xfrm>
                <a:prstGeom prst="curvedConnector3">
                  <a:avLst>
                    <a:gd name="adj1" fmla="val 232833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5761768" y="3396014"/>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0011</a:t>
                  </a:r>
                </a:p>
              </p:txBody>
            </p:sp>
            <p:sp>
              <p:nvSpPr>
                <p:cNvPr id="99" name="TextBox 98"/>
                <p:cNvSpPr txBox="1"/>
                <p:nvPr/>
              </p:nvSpPr>
              <p:spPr>
                <a:xfrm>
                  <a:off x="5868143" y="3154979"/>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5</a:t>
                  </a:r>
                </a:p>
              </p:txBody>
            </p:sp>
          </p:grpSp>
          <p:grpSp>
            <p:nvGrpSpPr>
              <p:cNvPr id="102" name="Group 101"/>
              <p:cNvGrpSpPr/>
              <p:nvPr/>
            </p:nvGrpSpPr>
            <p:grpSpPr>
              <a:xfrm>
                <a:off x="5429379" y="4599400"/>
                <a:ext cx="1128538" cy="602978"/>
                <a:chOff x="4076185" y="3368788"/>
                <a:chExt cx="1128538" cy="602978"/>
              </a:xfrm>
            </p:grpSpPr>
            <p:cxnSp>
              <p:nvCxnSpPr>
                <p:cNvPr id="103" name="Curved Connector 102"/>
                <p:cNvCxnSpPr>
                  <a:stCxn id="20" idx="4"/>
                  <a:endCxn id="21" idx="4"/>
                </p:cNvCxnSpPr>
                <p:nvPr/>
              </p:nvCxnSpPr>
              <p:spPr>
                <a:xfrm rot="16200000" flipH="1">
                  <a:off x="4634104" y="2930556"/>
                  <a:ext cx="12700" cy="1128538"/>
                </a:xfrm>
                <a:prstGeom prst="curvedConnector3">
                  <a:avLst>
                    <a:gd name="adj1" fmla="val 1800000"/>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4408575" y="3663989"/>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0101</a:t>
                  </a:r>
                </a:p>
              </p:txBody>
            </p:sp>
            <p:sp>
              <p:nvSpPr>
                <p:cNvPr id="105" name="TextBox 104"/>
                <p:cNvSpPr txBox="1"/>
                <p:nvPr/>
              </p:nvSpPr>
              <p:spPr>
                <a:xfrm>
                  <a:off x="4514950" y="3368788"/>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8</a:t>
                  </a:r>
                </a:p>
              </p:txBody>
            </p:sp>
          </p:grpSp>
          <p:grpSp>
            <p:nvGrpSpPr>
              <p:cNvPr id="111" name="Group 110"/>
              <p:cNvGrpSpPr/>
              <p:nvPr/>
            </p:nvGrpSpPr>
            <p:grpSpPr>
              <a:xfrm>
                <a:off x="5429379" y="3789040"/>
                <a:ext cx="1128538" cy="523065"/>
                <a:chOff x="3997460" y="3553611"/>
                <a:chExt cx="1128538" cy="523065"/>
              </a:xfrm>
            </p:grpSpPr>
            <p:cxnSp>
              <p:nvCxnSpPr>
                <p:cNvPr id="112" name="Curved Connector 111"/>
                <p:cNvCxnSpPr>
                  <a:stCxn id="21" idx="0"/>
                  <a:endCxn id="20" idx="0"/>
                </p:cNvCxnSpPr>
                <p:nvPr/>
              </p:nvCxnSpPr>
              <p:spPr>
                <a:xfrm rot="16200000" flipV="1">
                  <a:off x="4555379" y="3467556"/>
                  <a:ext cx="12700" cy="1128538"/>
                </a:xfrm>
                <a:prstGeom prst="curvedConnector3">
                  <a:avLst>
                    <a:gd name="adj1" fmla="val 1800000"/>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4292214" y="3553611"/>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1010</a:t>
                  </a:r>
                </a:p>
              </p:txBody>
            </p:sp>
            <p:sp>
              <p:nvSpPr>
                <p:cNvPr id="114" name="TextBox 113"/>
                <p:cNvSpPr txBox="1"/>
                <p:nvPr/>
              </p:nvSpPr>
              <p:spPr>
                <a:xfrm>
                  <a:off x="4342151" y="3707344"/>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14</a:t>
                  </a:r>
                </a:p>
              </p:txBody>
            </p:sp>
          </p:grpSp>
          <p:grpSp>
            <p:nvGrpSpPr>
              <p:cNvPr id="64" name="Group 63"/>
              <p:cNvGrpSpPr/>
              <p:nvPr/>
            </p:nvGrpSpPr>
            <p:grpSpPr>
              <a:xfrm>
                <a:off x="6543632" y="3429000"/>
                <a:ext cx="1026570" cy="838254"/>
                <a:chOff x="5188543" y="3504480"/>
                <a:chExt cx="1026570" cy="838254"/>
              </a:xfrm>
            </p:grpSpPr>
            <p:cxnSp>
              <p:nvCxnSpPr>
                <p:cNvPr id="65" name="Curved Connector 64"/>
                <p:cNvCxnSpPr>
                  <a:stCxn id="21" idx="0"/>
                  <a:endCxn id="23" idx="2"/>
                </p:cNvCxnSpPr>
                <p:nvPr/>
              </p:nvCxnSpPr>
              <p:spPr>
                <a:xfrm rot="5400000" flipH="1" flipV="1">
                  <a:off x="5335740" y="3463362"/>
                  <a:ext cx="740111" cy="1018634"/>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188543" y="3504480"/>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1011</a:t>
                  </a:r>
                </a:p>
              </p:txBody>
            </p:sp>
            <p:sp>
              <p:nvSpPr>
                <p:cNvPr id="74" name="TextBox 73"/>
                <p:cNvSpPr txBox="1"/>
                <p:nvPr/>
              </p:nvSpPr>
              <p:spPr>
                <a:xfrm>
                  <a:off x="5440138" y="3707956"/>
                  <a:ext cx="3016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9</a:t>
                  </a:r>
                </a:p>
              </p:txBody>
            </p:sp>
          </p:grpSp>
          <p:grpSp>
            <p:nvGrpSpPr>
              <p:cNvPr id="82" name="Group 81"/>
              <p:cNvGrpSpPr/>
              <p:nvPr/>
            </p:nvGrpSpPr>
            <p:grpSpPr>
              <a:xfrm>
                <a:off x="7776905" y="3527143"/>
                <a:ext cx="809269" cy="969203"/>
                <a:chOff x="4308505" y="3329804"/>
                <a:chExt cx="809269" cy="969203"/>
              </a:xfrm>
            </p:grpSpPr>
            <p:cxnSp>
              <p:nvCxnSpPr>
                <p:cNvPr id="83" name="Curved Connector 82"/>
                <p:cNvCxnSpPr>
                  <a:stCxn id="23" idx="6"/>
                  <a:endCxn id="22" idx="6"/>
                </p:cNvCxnSpPr>
                <p:nvPr/>
              </p:nvCxnSpPr>
              <p:spPr>
                <a:xfrm>
                  <a:off x="4559984" y="3329804"/>
                  <a:ext cx="12700" cy="969203"/>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699120" y="357551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10</a:t>
                  </a:r>
                </a:p>
              </p:txBody>
            </p:sp>
            <p:sp>
              <p:nvSpPr>
                <p:cNvPr id="93" name="TextBox 92"/>
                <p:cNvSpPr txBox="1"/>
                <p:nvPr/>
              </p:nvSpPr>
              <p:spPr>
                <a:xfrm>
                  <a:off x="4308505" y="360997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0111</a:t>
                  </a:r>
                </a:p>
              </p:txBody>
            </p:sp>
          </p:grpSp>
          <p:grpSp>
            <p:nvGrpSpPr>
              <p:cNvPr id="94" name="Group 93"/>
              <p:cNvGrpSpPr/>
              <p:nvPr/>
            </p:nvGrpSpPr>
            <p:grpSpPr>
              <a:xfrm>
                <a:off x="6831664" y="4005064"/>
                <a:ext cx="811986" cy="659624"/>
                <a:chOff x="4370891" y="3874613"/>
                <a:chExt cx="811986" cy="659624"/>
              </a:xfrm>
            </p:grpSpPr>
            <p:cxnSp>
              <p:nvCxnSpPr>
                <p:cNvPr id="95" name="Curved Connector 94"/>
                <p:cNvCxnSpPr>
                  <a:stCxn id="22" idx="3"/>
                  <a:endCxn id="22" idx="1"/>
                </p:cNvCxnSpPr>
                <p:nvPr/>
              </p:nvCxnSpPr>
              <p:spPr>
                <a:xfrm rot="5400000" flipH="1">
                  <a:off x="5014534" y="4365895"/>
                  <a:ext cx="323985" cy="12700"/>
                </a:xfrm>
                <a:prstGeom prst="curvedConnector5">
                  <a:avLst>
                    <a:gd name="adj1" fmla="val -70559"/>
                    <a:gd name="adj2" fmla="val 3368520"/>
                    <a:gd name="adj3" fmla="val 17055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4370891" y="387461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1111</a:t>
                  </a:r>
                </a:p>
              </p:txBody>
            </p:sp>
            <p:sp>
              <p:nvSpPr>
                <p:cNvPr id="101" name="TextBox 100"/>
                <p:cNvSpPr txBox="1"/>
                <p:nvPr/>
              </p:nvSpPr>
              <p:spPr>
                <a:xfrm>
                  <a:off x="4703515" y="416264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11</a:t>
                  </a:r>
                </a:p>
              </p:txBody>
            </p:sp>
          </p:grpSp>
          <p:grpSp>
            <p:nvGrpSpPr>
              <p:cNvPr id="106" name="Group 105"/>
              <p:cNvGrpSpPr/>
              <p:nvPr/>
            </p:nvGrpSpPr>
            <p:grpSpPr>
              <a:xfrm>
                <a:off x="7795179" y="4496346"/>
                <a:ext cx="809269" cy="1033954"/>
                <a:chOff x="4308505" y="3278121"/>
                <a:chExt cx="809269" cy="1033954"/>
              </a:xfrm>
            </p:grpSpPr>
            <p:cxnSp>
              <p:nvCxnSpPr>
                <p:cNvPr id="107" name="Curved Connector 106"/>
                <p:cNvCxnSpPr>
                  <a:stCxn id="22" idx="6"/>
                  <a:endCxn id="24" idx="6"/>
                </p:cNvCxnSpPr>
                <p:nvPr/>
              </p:nvCxnSpPr>
              <p:spPr>
                <a:xfrm>
                  <a:off x="4541710" y="3278121"/>
                  <a:ext cx="12700" cy="1033954"/>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4699120" y="3575515"/>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12</a:t>
                  </a:r>
                </a:p>
              </p:txBody>
            </p:sp>
            <p:sp>
              <p:nvSpPr>
                <p:cNvPr id="109" name="TextBox 108"/>
                <p:cNvSpPr txBox="1"/>
                <p:nvPr/>
              </p:nvSpPr>
              <p:spPr>
                <a:xfrm>
                  <a:off x="4308505" y="360997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1110</a:t>
                  </a:r>
                </a:p>
              </p:txBody>
            </p:sp>
          </p:grpSp>
          <p:grpSp>
            <p:nvGrpSpPr>
              <p:cNvPr id="110" name="Group 109"/>
              <p:cNvGrpSpPr/>
              <p:nvPr/>
            </p:nvGrpSpPr>
            <p:grpSpPr>
              <a:xfrm>
                <a:off x="6506334" y="4725438"/>
                <a:ext cx="1063867" cy="883547"/>
                <a:chOff x="5115882" y="3680313"/>
                <a:chExt cx="1063867" cy="883547"/>
              </a:xfrm>
            </p:grpSpPr>
            <p:cxnSp>
              <p:nvCxnSpPr>
                <p:cNvPr id="115" name="Curved Connector 114"/>
                <p:cNvCxnSpPr>
                  <a:stCxn id="24" idx="2"/>
                  <a:endCxn id="21" idx="4"/>
                </p:cNvCxnSpPr>
                <p:nvPr/>
              </p:nvCxnSpPr>
              <p:spPr>
                <a:xfrm rot="10800000">
                  <a:off x="5161115" y="3680313"/>
                  <a:ext cx="1018634" cy="804863"/>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5115882" y="4256083"/>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1101</a:t>
                  </a:r>
                </a:p>
              </p:txBody>
            </p:sp>
            <p:sp>
              <p:nvSpPr>
                <p:cNvPr id="117" name="TextBox 116"/>
                <p:cNvSpPr txBox="1"/>
                <p:nvPr/>
              </p:nvSpPr>
              <p:spPr>
                <a:xfrm>
                  <a:off x="5427190" y="3972587"/>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13</a:t>
                  </a:r>
                </a:p>
              </p:txBody>
            </p:sp>
          </p:grpSp>
          <p:grpSp>
            <p:nvGrpSpPr>
              <p:cNvPr id="118" name="Group 117"/>
              <p:cNvGrpSpPr/>
              <p:nvPr/>
            </p:nvGrpSpPr>
            <p:grpSpPr>
              <a:xfrm>
                <a:off x="3366138" y="4496346"/>
                <a:ext cx="818406" cy="1033954"/>
                <a:chOff x="3329428" y="3614319"/>
                <a:chExt cx="818406" cy="1033954"/>
              </a:xfrm>
            </p:grpSpPr>
            <p:cxnSp>
              <p:nvCxnSpPr>
                <p:cNvPr id="119" name="Curved Connector 118"/>
                <p:cNvCxnSpPr>
                  <a:stCxn id="19" idx="2"/>
                  <a:endCxn id="18" idx="2"/>
                </p:cNvCxnSpPr>
                <p:nvPr/>
              </p:nvCxnSpPr>
              <p:spPr>
                <a:xfrm rot="10800000">
                  <a:off x="3874151" y="3614319"/>
                  <a:ext cx="12700" cy="1033954"/>
                </a:xfrm>
                <a:prstGeom prst="curvedConnector3">
                  <a:avLst>
                    <a:gd name="adj1" fmla="val 180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3329428" y="4049849"/>
                  <a:ext cx="41865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16</a:t>
                  </a:r>
                </a:p>
              </p:txBody>
            </p:sp>
            <p:sp>
              <p:nvSpPr>
                <p:cNvPr id="121" name="TextBox 120"/>
                <p:cNvSpPr txBox="1"/>
                <p:nvPr/>
              </p:nvSpPr>
              <p:spPr>
                <a:xfrm>
                  <a:off x="3599186" y="3967388"/>
                  <a:ext cx="54864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1000</a:t>
                  </a:r>
                </a:p>
              </p:txBody>
            </p:sp>
          </p:grpSp>
        </p:grpSp>
      </p:grpSp>
      <p:sp>
        <p:nvSpPr>
          <p:cNvPr id="124" name="TextBox 123"/>
          <p:cNvSpPr txBox="1"/>
          <p:nvPr/>
        </p:nvSpPr>
        <p:spPr>
          <a:xfrm>
            <a:off x="0" y="1857598"/>
            <a:ext cx="9180512"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The edges in the de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Bruijn</a:t>
            </a:r>
            <a:r>
              <a:rPr kumimoji="0" lang="en-US" sz="3200" b="1" i="0" u="none" strike="noStrike" kern="1200" cap="none" spc="0" normalizeH="0" baseline="0" noProof="0" dirty="0">
                <a:ln>
                  <a:noFill/>
                </a:ln>
                <a:solidFill>
                  <a:prstClr val="black"/>
                </a:solidFill>
                <a:effectLst/>
                <a:uLnTx/>
                <a:uFillTx/>
                <a:latin typeface="Calibri"/>
                <a:ea typeface="+mn-ea"/>
                <a:cs typeface="+mn-cs"/>
              </a:rPr>
              <a:t> graph represent all possible k-</a:t>
            </a:r>
            <a:r>
              <a:rPr kumimoji="0" lang="en-US" sz="3200" b="1" i="0" u="none" strike="noStrike" kern="1200" cap="none" spc="0" normalizeH="0" baseline="0" noProof="0" dirty="0" err="1">
                <a:ln>
                  <a:noFill/>
                </a:ln>
                <a:solidFill>
                  <a:prstClr val="black"/>
                </a:solidFill>
                <a:effectLst/>
                <a:uLnTx/>
                <a:uFillTx/>
                <a:latin typeface="Calibri"/>
                <a:ea typeface="+mn-ea"/>
                <a:cs typeface="+mn-cs"/>
              </a:rPr>
              <a:t>mers</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8247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Graphs for genome assembly</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3419872" y="6165304"/>
            <a:ext cx="576064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2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http://www.nature.com/nbt/journal/v29/n11/pdf/nbt.2023.pdf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Screen Shot 2015-09-07 at 5.25.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45" y="2784053"/>
            <a:ext cx="2152199" cy="2102912"/>
          </a:xfrm>
          <a:prstGeom prst="rect">
            <a:avLst/>
          </a:prstGeom>
        </p:spPr>
      </p:pic>
      <p:pic>
        <p:nvPicPr>
          <p:cNvPr id="5" name="Picture 4" descr="Screen Shot 2015-09-07 at 5.25.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878" y="2784053"/>
            <a:ext cx="6344586" cy="2235257"/>
          </a:xfrm>
          <a:prstGeom prst="rect">
            <a:avLst/>
          </a:prstGeom>
        </p:spPr>
      </p:pic>
      <p:sp>
        <p:nvSpPr>
          <p:cNvPr id="8" name="TextBox 7"/>
          <p:cNvSpPr txBox="1"/>
          <p:nvPr/>
        </p:nvSpPr>
        <p:spPr>
          <a:xfrm>
            <a:off x="4572000" y="2206605"/>
            <a:ext cx="276101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black"/>
                </a:solidFill>
                <a:effectLst/>
                <a:uLnTx/>
                <a:uFillTx/>
                <a:latin typeface="Calibri"/>
                <a:ea typeface="+mn-ea"/>
                <a:cs typeface="+mn-cs"/>
              </a:rPr>
              <a:t>Ovelap</a:t>
            </a:r>
            <a:r>
              <a:rPr kumimoji="0" lang="en-US" sz="3600" b="0" i="0" u="none" strike="noStrike" kern="1200" cap="none" spc="0" normalizeH="0" baseline="0" noProof="0" dirty="0">
                <a:ln>
                  <a:noFill/>
                </a:ln>
                <a:solidFill>
                  <a:prstClr val="black"/>
                </a:solidFill>
                <a:effectLst/>
                <a:uLnTx/>
                <a:uFillTx/>
                <a:latin typeface="Calibri"/>
                <a:ea typeface="+mn-ea"/>
                <a:cs typeface="+mn-cs"/>
              </a:rPr>
              <a:t> Graph</a:t>
            </a:r>
          </a:p>
        </p:txBody>
      </p:sp>
      <p:sp>
        <p:nvSpPr>
          <p:cNvPr id="9" name="TextBox 8"/>
          <p:cNvSpPr txBox="1"/>
          <p:nvPr/>
        </p:nvSpPr>
        <p:spPr>
          <a:xfrm>
            <a:off x="2627784" y="5324143"/>
            <a:ext cx="41420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computing read overlaps is very costly</a:t>
            </a:r>
          </a:p>
        </p:txBody>
      </p:sp>
    </p:spTree>
    <p:extLst>
      <p:ext uri="{BB962C8B-B14F-4D97-AF65-F5344CB8AC3E}">
        <p14:creationId xmlns:p14="http://schemas.microsoft.com/office/powerpoint/2010/main" val="3870093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Graphs for genome assembly</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0" y="6294512"/>
            <a:ext cx="576064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9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900" b="0" i="0" u="none" strike="noStrike" kern="1200" cap="none" spc="0" normalizeH="0" baseline="0" noProof="0" dirty="0">
                <a:ln>
                  <a:noFill/>
                </a:ln>
                <a:solidFill>
                  <a:prstClr val="black"/>
                </a:solidFill>
                <a:effectLst/>
                <a:uLnTx/>
                <a:uFillTx/>
                <a:latin typeface="Calibri"/>
                <a:ea typeface="+mn-ea"/>
                <a:cs typeface="+mn-cs"/>
                <a:hlinkClick r:id="rId2"/>
              </a:rPr>
              <a:t>http://www.nature.com/nbt/journal/v29/n11/pdf/nbt.2023.pdf</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0" y="1844824"/>
            <a:ext cx="91805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Then, split the reads as </a:t>
            </a:r>
            <a:r>
              <a:rPr kumimoji="0" lang="en-US" sz="2800" b="0" i="1" u="none" strike="noStrike" kern="1200" cap="none" spc="0" normalizeH="0" baseline="0" noProof="0" dirty="0">
                <a:ln>
                  <a:noFill/>
                </a:ln>
                <a:solidFill>
                  <a:prstClr val="black"/>
                </a:solidFill>
                <a:effectLst/>
                <a:uLnTx/>
                <a:uFillTx/>
                <a:latin typeface="Calibri"/>
                <a:ea typeface="+mn-ea"/>
                <a:cs typeface="+mn-cs"/>
              </a:rPr>
              <a:t>k</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800" b="0" i="0" u="none" strike="noStrike" kern="1200" cap="none" spc="0" normalizeH="0" baseline="0" noProof="0" dirty="0">
                <a:ln>
                  <a:noFill/>
                </a:ln>
                <a:solidFill>
                  <a:prstClr val="black"/>
                </a:solidFill>
                <a:effectLst/>
                <a:uLnTx/>
                <a:uFillTx/>
                <a:latin typeface="Calibri"/>
                <a:ea typeface="+mn-ea"/>
                <a:cs typeface="+mn-cs"/>
              </a:rPr>
              <a:t> (sub-strings of length </a:t>
            </a:r>
            <a:r>
              <a:rPr kumimoji="0" lang="en-US" sz="2800" b="0" i="1" u="none" strike="noStrike" kern="1200" cap="none" spc="0" normalizeH="0" baseline="0" noProof="0" dirty="0">
                <a:ln>
                  <a:noFill/>
                </a:ln>
                <a:solidFill>
                  <a:prstClr val="black"/>
                </a:solidFill>
                <a:effectLst/>
                <a:uLnTx/>
                <a:uFillTx/>
                <a:latin typeface="Calibri"/>
                <a:ea typeface="+mn-ea"/>
                <a:cs typeface="+mn-cs"/>
              </a:rPr>
              <a:t>k</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0" name="TextBox 9"/>
          <p:cNvSpPr txBox="1"/>
          <p:nvPr/>
        </p:nvSpPr>
        <p:spPr>
          <a:xfrm>
            <a:off x="0" y="2448358"/>
            <a:ext cx="88483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Now, you have two options:</a:t>
            </a:r>
            <a:r>
              <a:rPr kumimoji="0" lang="en-US" sz="2400" b="0" i="0" u="none" strike="noStrike" kern="1200" cap="none" spc="0" normalizeH="0" baseline="0" noProof="0" dirty="0">
                <a:ln>
                  <a:noFill/>
                </a:ln>
                <a:solidFill>
                  <a:srgbClr val="FF0000"/>
                </a:solidFill>
                <a:effectLst/>
                <a:uLnTx/>
                <a:uFillTx/>
                <a:latin typeface="Calibri"/>
                <a:ea typeface="+mn-ea"/>
                <a:cs typeface="+mn-cs"/>
              </a:rPr>
              <a:t> </a:t>
            </a:r>
            <a:r>
              <a:rPr kumimoji="0" lang="en-US" sz="2400" b="1" i="0" u="none" strike="noStrike" kern="1200" cap="none" spc="0" normalizeH="0" baseline="0" noProof="0" dirty="0">
                <a:ln>
                  <a:noFill/>
                </a:ln>
                <a:solidFill>
                  <a:srgbClr val="FF0000"/>
                </a:solidFill>
                <a:effectLst/>
                <a:uLnTx/>
                <a:uFillTx/>
                <a:latin typeface="Calibri"/>
                <a:ea typeface="+mn-ea"/>
                <a:cs typeface="+mn-cs"/>
              </a:rPr>
              <a:t>1.- Let the </a:t>
            </a:r>
            <a:r>
              <a:rPr kumimoji="0" lang="en-US" sz="2400" b="1" i="1" u="none" strike="noStrike" kern="1200" cap="none" spc="0" normalizeH="0" baseline="0" noProof="0" dirty="0">
                <a:ln>
                  <a:noFill/>
                </a:ln>
                <a:solidFill>
                  <a:srgbClr val="FF0000"/>
                </a:solidFill>
                <a:effectLst/>
                <a:uLnTx/>
                <a:uFillTx/>
                <a:latin typeface="Calibri"/>
                <a:ea typeface="+mn-ea"/>
                <a:cs typeface="+mn-cs"/>
              </a:rPr>
              <a:t>k</a:t>
            </a:r>
            <a:r>
              <a:rPr kumimoji="0" lang="en-US" sz="2400" b="1" i="0" u="none" strike="noStrike" kern="1200" cap="none" spc="0" normalizeH="0" baseline="0" noProof="0" dirty="0">
                <a:ln>
                  <a:noFill/>
                </a:ln>
                <a:solidFill>
                  <a:srgbClr val="FF0000"/>
                </a:solidFill>
                <a:effectLst/>
                <a:uLnTx/>
                <a:uFillTx/>
                <a:latin typeface="Calibri"/>
                <a:ea typeface="+mn-ea"/>
                <a:cs typeface="+mn-cs"/>
              </a:rPr>
              <a:t>-</a:t>
            </a:r>
            <a:r>
              <a:rPr kumimoji="0" lang="en-US" sz="2400" b="1" i="0" u="none" strike="noStrike" kern="1200" cap="none" spc="0" normalizeH="0" baseline="0" noProof="0" dirty="0" err="1">
                <a:ln>
                  <a:noFill/>
                </a:ln>
                <a:solidFill>
                  <a:srgbClr val="FF0000"/>
                </a:solidFill>
                <a:effectLst/>
                <a:uLnTx/>
                <a:uFillTx/>
                <a:latin typeface="Calibri"/>
                <a:ea typeface="+mn-ea"/>
                <a:cs typeface="+mn-cs"/>
              </a:rPr>
              <a:t>mers</a:t>
            </a:r>
            <a:r>
              <a:rPr kumimoji="0" lang="en-US" sz="2400" b="1" i="0" u="none" strike="noStrike" kern="1200" cap="none" spc="0" normalizeH="0" baseline="0" noProof="0" dirty="0">
                <a:ln>
                  <a:noFill/>
                </a:ln>
                <a:solidFill>
                  <a:srgbClr val="FF0000"/>
                </a:solidFill>
                <a:effectLst/>
                <a:uLnTx/>
                <a:uFillTx/>
                <a:latin typeface="Calibri"/>
                <a:ea typeface="+mn-ea"/>
                <a:cs typeface="+mn-cs"/>
              </a:rPr>
              <a:t> be nodes in the graph</a:t>
            </a:r>
          </a:p>
        </p:txBody>
      </p:sp>
      <p:sp>
        <p:nvSpPr>
          <p:cNvPr id="11" name="TextBox 10"/>
          <p:cNvSpPr txBox="1"/>
          <p:nvPr/>
        </p:nvSpPr>
        <p:spPr>
          <a:xfrm>
            <a:off x="225919" y="2886166"/>
            <a:ext cx="85845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k=3</a:t>
            </a:r>
          </a:p>
        </p:txBody>
      </p:sp>
      <p:sp>
        <p:nvSpPr>
          <p:cNvPr id="14" name="TextBox 13"/>
          <p:cNvSpPr txBox="1"/>
          <p:nvPr/>
        </p:nvSpPr>
        <p:spPr>
          <a:xfrm>
            <a:off x="4788024" y="2996952"/>
            <a:ext cx="202967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k</a:t>
            </a:r>
            <a:r>
              <a:rPr kumimoji="0" lang="en-US" sz="2800" b="1" i="0" u="none" strike="noStrike" kern="1200" cap="none" spc="0" normalizeH="0" baseline="0" noProof="0" dirty="0">
                <a:ln>
                  <a:noFill/>
                </a:ln>
                <a:solidFill>
                  <a:prstClr val="black"/>
                </a:solidFill>
                <a:effectLst/>
                <a:uLnTx/>
                <a:uFillTx/>
                <a:latin typeface="Calibri"/>
                <a:ea typeface="+mn-ea"/>
                <a:cs typeface="+mn-cs"/>
              </a:rPr>
              <a:t>-</a:t>
            </a:r>
            <a:r>
              <a:rPr kumimoji="0" lang="en-US" sz="2800" b="1" i="0" u="none" strike="noStrike" kern="1200" cap="none" spc="0" normalizeH="0" baseline="0" noProof="0" dirty="0" err="1">
                <a:ln>
                  <a:noFill/>
                </a:ln>
                <a:solidFill>
                  <a:prstClr val="black"/>
                </a:solidFill>
                <a:effectLst/>
                <a:uLnTx/>
                <a:uFillTx/>
                <a:latin typeface="Calibri"/>
                <a:ea typeface="+mn-ea"/>
                <a:cs typeface="+mn-cs"/>
              </a:rPr>
              <a:t>mer</a:t>
            </a:r>
            <a:r>
              <a:rPr kumimoji="0" lang="en-US" sz="2800" b="1" i="0" u="none" strike="noStrike" kern="1200" cap="none" spc="0" normalizeH="0" baseline="0" noProof="0" dirty="0">
                <a:ln>
                  <a:noFill/>
                </a:ln>
                <a:solidFill>
                  <a:prstClr val="black"/>
                </a:solidFill>
                <a:effectLst/>
                <a:uLnTx/>
                <a:uFillTx/>
                <a:latin typeface="Calibri"/>
                <a:ea typeface="+mn-ea"/>
                <a:cs typeface="+mn-cs"/>
              </a:rPr>
              <a:t> graph</a:t>
            </a:r>
          </a:p>
        </p:txBody>
      </p:sp>
      <p:grpSp>
        <p:nvGrpSpPr>
          <p:cNvPr id="122" name="Group 121"/>
          <p:cNvGrpSpPr/>
          <p:nvPr/>
        </p:nvGrpSpPr>
        <p:grpSpPr>
          <a:xfrm>
            <a:off x="1043608" y="3625860"/>
            <a:ext cx="1204454" cy="2342004"/>
            <a:chOff x="1043608" y="3625860"/>
            <a:chExt cx="1204454" cy="2342004"/>
          </a:xfrm>
        </p:grpSpPr>
        <p:sp>
          <p:nvSpPr>
            <p:cNvPr id="12" name="Rectangle 11"/>
            <p:cNvSpPr/>
            <p:nvPr/>
          </p:nvSpPr>
          <p:spPr>
            <a:xfrm>
              <a:off x="1084372" y="4221088"/>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ATGGCGT</a:t>
              </a:r>
            </a:p>
          </p:txBody>
        </p:sp>
        <p:sp>
          <p:nvSpPr>
            <p:cNvPr id="13" name="TextBox 12"/>
            <p:cNvSpPr txBox="1"/>
            <p:nvPr/>
          </p:nvSpPr>
          <p:spPr>
            <a:xfrm>
              <a:off x="1043608" y="3625860"/>
              <a:ext cx="108077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Reads</a:t>
              </a:r>
            </a:p>
          </p:txBody>
        </p:sp>
        <p:sp>
          <p:nvSpPr>
            <p:cNvPr id="15" name="Rectangle 14"/>
            <p:cNvSpPr/>
            <p:nvPr/>
          </p:nvSpPr>
          <p:spPr>
            <a:xfrm>
              <a:off x="1065816" y="4590420"/>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GGCGTGC</a:t>
              </a:r>
            </a:p>
          </p:txBody>
        </p:sp>
        <p:sp>
          <p:nvSpPr>
            <p:cNvPr id="16" name="Rectangle 15"/>
            <p:cNvSpPr/>
            <p:nvPr/>
          </p:nvSpPr>
          <p:spPr>
            <a:xfrm>
              <a:off x="1088770" y="4919128"/>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CGTGCAA</a:t>
              </a:r>
            </a:p>
          </p:txBody>
        </p:sp>
        <p:sp>
          <p:nvSpPr>
            <p:cNvPr id="17" name="Rectangle 16"/>
            <p:cNvSpPr/>
            <p:nvPr/>
          </p:nvSpPr>
          <p:spPr>
            <a:xfrm>
              <a:off x="1084372" y="5266548"/>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TGCAATG</a:t>
              </a:r>
            </a:p>
          </p:txBody>
        </p:sp>
        <p:sp>
          <p:nvSpPr>
            <p:cNvPr id="18" name="Rectangle 17"/>
            <p:cNvSpPr/>
            <p:nvPr/>
          </p:nvSpPr>
          <p:spPr>
            <a:xfrm>
              <a:off x="1084372" y="5598532"/>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CAATGGC</a:t>
              </a:r>
            </a:p>
          </p:txBody>
        </p:sp>
      </p:grpSp>
      <p:grpSp>
        <p:nvGrpSpPr>
          <p:cNvPr id="21" name="Group 20"/>
          <p:cNvGrpSpPr/>
          <p:nvPr/>
        </p:nvGrpSpPr>
        <p:grpSpPr>
          <a:xfrm>
            <a:off x="5652120" y="3532497"/>
            <a:ext cx="576337" cy="463044"/>
            <a:chOff x="4878708" y="4127376"/>
            <a:chExt cx="576337" cy="463044"/>
          </a:xfrm>
        </p:grpSpPr>
        <p:sp>
          <p:nvSpPr>
            <p:cNvPr id="19" name="Oval 18"/>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0" name="TextBox 19"/>
            <p:cNvSpPr txBox="1"/>
            <p:nvPr/>
          </p:nvSpPr>
          <p:spPr>
            <a:xfrm>
              <a:off x="4878708" y="4149080"/>
              <a:ext cx="57633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ATG</a:t>
              </a:r>
            </a:p>
          </p:txBody>
        </p:sp>
      </p:grpSp>
      <p:sp>
        <p:nvSpPr>
          <p:cNvPr id="22" name="Rectangle 21"/>
          <p:cNvSpPr/>
          <p:nvPr/>
        </p:nvSpPr>
        <p:spPr>
          <a:xfrm>
            <a:off x="1084372" y="4221088"/>
            <a:ext cx="535300"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22"/>
          <p:cNvSpPr/>
          <p:nvPr/>
        </p:nvSpPr>
        <p:spPr>
          <a:xfrm>
            <a:off x="1296984" y="4221088"/>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4" name="Group 23"/>
          <p:cNvGrpSpPr/>
          <p:nvPr/>
        </p:nvGrpSpPr>
        <p:grpSpPr>
          <a:xfrm>
            <a:off x="5652120" y="6149806"/>
            <a:ext cx="588397" cy="463044"/>
            <a:chOff x="4878708" y="4127376"/>
            <a:chExt cx="588397" cy="463044"/>
          </a:xfrm>
        </p:grpSpPr>
        <p:sp>
          <p:nvSpPr>
            <p:cNvPr id="25" name="Oval 24"/>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TextBox 25"/>
            <p:cNvSpPr txBox="1"/>
            <p:nvPr/>
          </p:nvSpPr>
          <p:spPr>
            <a:xfrm>
              <a:off x="4878708" y="4149080"/>
              <a:ext cx="5883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GTG</a:t>
              </a:r>
            </a:p>
          </p:txBody>
        </p:sp>
      </p:grpSp>
      <p:grpSp>
        <p:nvGrpSpPr>
          <p:cNvPr id="28" name="Group 27"/>
          <p:cNvGrpSpPr/>
          <p:nvPr/>
        </p:nvGrpSpPr>
        <p:grpSpPr>
          <a:xfrm>
            <a:off x="6429713" y="3818751"/>
            <a:ext cx="588397" cy="463044"/>
            <a:chOff x="4878708" y="4127376"/>
            <a:chExt cx="588397" cy="463044"/>
          </a:xfrm>
        </p:grpSpPr>
        <p:sp>
          <p:nvSpPr>
            <p:cNvPr id="29" name="Oval 28"/>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0" name="TextBox 29"/>
            <p:cNvSpPr txBox="1"/>
            <p:nvPr/>
          </p:nvSpPr>
          <p:spPr>
            <a:xfrm>
              <a:off x="4878708" y="4149080"/>
              <a:ext cx="5883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TGG</a:t>
              </a:r>
            </a:p>
          </p:txBody>
        </p:sp>
      </p:grpSp>
      <p:grpSp>
        <p:nvGrpSpPr>
          <p:cNvPr id="31" name="Group 30"/>
          <p:cNvGrpSpPr/>
          <p:nvPr/>
        </p:nvGrpSpPr>
        <p:grpSpPr>
          <a:xfrm>
            <a:off x="6429713" y="5911114"/>
            <a:ext cx="569387" cy="463044"/>
            <a:chOff x="4878708" y="4127376"/>
            <a:chExt cx="569387" cy="463044"/>
          </a:xfrm>
        </p:grpSpPr>
        <p:sp>
          <p:nvSpPr>
            <p:cNvPr id="32" name="Oval 31"/>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3" name="TextBox 32"/>
            <p:cNvSpPr txBox="1"/>
            <p:nvPr/>
          </p:nvSpPr>
          <p:spPr>
            <a:xfrm>
              <a:off x="4878708" y="4149080"/>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CGT</a:t>
              </a:r>
            </a:p>
          </p:txBody>
        </p:sp>
      </p:grpSp>
      <p:grpSp>
        <p:nvGrpSpPr>
          <p:cNvPr id="34" name="Group 33"/>
          <p:cNvGrpSpPr/>
          <p:nvPr/>
        </p:nvGrpSpPr>
        <p:grpSpPr>
          <a:xfrm>
            <a:off x="6910134" y="5314257"/>
            <a:ext cx="598992" cy="463044"/>
            <a:chOff x="4878708" y="4127376"/>
            <a:chExt cx="598992" cy="463044"/>
          </a:xfrm>
        </p:grpSpPr>
        <p:sp>
          <p:nvSpPr>
            <p:cNvPr id="35" name="Oval 34"/>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6" name="TextBox 35"/>
            <p:cNvSpPr txBox="1"/>
            <p:nvPr/>
          </p:nvSpPr>
          <p:spPr>
            <a:xfrm>
              <a:off x="4878708" y="4149080"/>
              <a:ext cx="5989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GCG</a:t>
              </a:r>
            </a:p>
          </p:txBody>
        </p:sp>
      </p:grpSp>
      <p:grpSp>
        <p:nvGrpSpPr>
          <p:cNvPr id="37" name="Group 36"/>
          <p:cNvGrpSpPr/>
          <p:nvPr/>
        </p:nvGrpSpPr>
        <p:grpSpPr>
          <a:xfrm>
            <a:off x="6910134" y="4476260"/>
            <a:ext cx="607859" cy="463044"/>
            <a:chOff x="4878708" y="4127376"/>
            <a:chExt cx="607859" cy="463044"/>
          </a:xfrm>
        </p:grpSpPr>
        <p:sp>
          <p:nvSpPr>
            <p:cNvPr id="38" name="Oval 37"/>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9" name="TextBox 38"/>
            <p:cNvSpPr txBox="1"/>
            <p:nvPr/>
          </p:nvSpPr>
          <p:spPr>
            <a:xfrm>
              <a:off x="4878708" y="4149080"/>
              <a:ext cx="60785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GGC</a:t>
              </a:r>
            </a:p>
          </p:txBody>
        </p:sp>
      </p:grpSp>
      <p:grpSp>
        <p:nvGrpSpPr>
          <p:cNvPr id="60" name="Group 59"/>
          <p:cNvGrpSpPr/>
          <p:nvPr/>
        </p:nvGrpSpPr>
        <p:grpSpPr>
          <a:xfrm>
            <a:off x="4421149" y="3818751"/>
            <a:ext cx="1080278" cy="2577111"/>
            <a:chOff x="4421149" y="3818751"/>
            <a:chExt cx="1080278" cy="2577111"/>
          </a:xfrm>
        </p:grpSpPr>
        <p:grpSp>
          <p:nvGrpSpPr>
            <p:cNvPr id="40" name="Group 39"/>
            <p:cNvGrpSpPr/>
            <p:nvPr/>
          </p:nvGrpSpPr>
          <p:grpSpPr>
            <a:xfrm>
              <a:off x="4932040" y="5932818"/>
              <a:ext cx="569387" cy="463044"/>
              <a:chOff x="4878708" y="4127376"/>
              <a:chExt cx="569387" cy="463044"/>
            </a:xfrm>
          </p:grpSpPr>
          <p:sp>
            <p:nvSpPr>
              <p:cNvPr id="41" name="Oval 40"/>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2" name="TextBox 41"/>
              <p:cNvSpPr txBox="1"/>
              <p:nvPr/>
            </p:nvSpPr>
            <p:spPr>
              <a:xfrm>
                <a:off x="4878708" y="4149080"/>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TGC</a:t>
                </a:r>
              </a:p>
            </p:txBody>
          </p:sp>
        </p:grpSp>
        <p:grpSp>
          <p:nvGrpSpPr>
            <p:cNvPr id="43" name="Group 42"/>
            <p:cNvGrpSpPr/>
            <p:nvPr/>
          </p:nvGrpSpPr>
          <p:grpSpPr>
            <a:xfrm>
              <a:off x="4421149" y="5314257"/>
              <a:ext cx="586932" cy="463044"/>
              <a:chOff x="4878708" y="4127376"/>
              <a:chExt cx="586932" cy="463044"/>
            </a:xfrm>
          </p:grpSpPr>
          <p:sp>
            <p:nvSpPr>
              <p:cNvPr id="44" name="Oval 43"/>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5" name="TextBox 44"/>
              <p:cNvSpPr txBox="1"/>
              <p:nvPr/>
            </p:nvSpPr>
            <p:spPr>
              <a:xfrm>
                <a:off x="4878708" y="4149080"/>
                <a:ext cx="58693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GCA</a:t>
                </a:r>
              </a:p>
            </p:txBody>
          </p:sp>
        </p:grpSp>
        <p:grpSp>
          <p:nvGrpSpPr>
            <p:cNvPr id="46" name="Group 45"/>
            <p:cNvGrpSpPr/>
            <p:nvPr/>
          </p:nvGrpSpPr>
          <p:grpSpPr>
            <a:xfrm>
              <a:off x="4428247" y="4476260"/>
              <a:ext cx="574872" cy="463044"/>
              <a:chOff x="4878708" y="4127376"/>
              <a:chExt cx="574872" cy="463044"/>
            </a:xfrm>
          </p:grpSpPr>
          <p:sp>
            <p:nvSpPr>
              <p:cNvPr id="47" name="Oval 46"/>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8" name="TextBox 47"/>
              <p:cNvSpPr txBox="1"/>
              <p:nvPr/>
            </p:nvSpPr>
            <p:spPr>
              <a:xfrm>
                <a:off x="4878708" y="4149080"/>
                <a:ext cx="57487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CAA</a:t>
                </a:r>
              </a:p>
            </p:txBody>
          </p:sp>
        </p:grpSp>
        <p:grpSp>
          <p:nvGrpSpPr>
            <p:cNvPr id="49" name="Group 48"/>
            <p:cNvGrpSpPr/>
            <p:nvPr/>
          </p:nvGrpSpPr>
          <p:grpSpPr>
            <a:xfrm>
              <a:off x="4932040" y="3818751"/>
              <a:ext cx="569387" cy="463044"/>
              <a:chOff x="4878708" y="4127376"/>
              <a:chExt cx="569387" cy="463044"/>
            </a:xfrm>
          </p:grpSpPr>
          <p:sp>
            <p:nvSpPr>
              <p:cNvPr id="50" name="Oval 49"/>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1" name="TextBox 50"/>
              <p:cNvSpPr txBox="1"/>
              <p:nvPr/>
            </p:nvSpPr>
            <p:spPr>
              <a:xfrm>
                <a:off x="4878708" y="4149080"/>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a:t>
                </a:r>
              </a:p>
            </p:txBody>
          </p:sp>
        </p:grpSp>
      </p:grpSp>
      <p:sp>
        <p:nvSpPr>
          <p:cNvPr id="52" name="Rectangle 51"/>
          <p:cNvSpPr/>
          <p:nvPr/>
        </p:nvSpPr>
        <p:spPr>
          <a:xfrm>
            <a:off x="1422324" y="4217414"/>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p:cNvSpPr/>
          <p:nvPr/>
        </p:nvSpPr>
        <p:spPr>
          <a:xfrm>
            <a:off x="1593400" y="4217414"/>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53"/>
          <p:cNvSpPr/>
          <p:nvPr/>
        </p:nvSpPr>
        <p:spPr>
          <a:xfrm>
            <a:off x="1745800" y="4216796"/>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55"/>
          <p:cNvSpPr/>
          <p:nvPr/>
        </p:nvSpPr>
        <p:spPr>
          <a:xfrm>
            <a:off x="1132127" y="4616632"/>
            <a:ext cx="432048" cy="369332"/>
          </a:xfrm>
          <a:prstGeom prst="rect">
            <a:avLst/>
          </a:prstGeom>
          <a:solidFill>
            <a:schemeClr val="accent4">
              <a:lumMod val="60000"/>
              <a:lumOff val="40000"/>
              <a:alpha val="48000"/>
            </a:schemeClr>
          </a:solidFill>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Rectangle 56"/>
          <p:cNvSpPr/>
          <p:nvPr/>
        </p:nvSpPr>
        <p:spPr>
          <a:xfrm>
            <a:off x="1284632" y="4616128"/>
            <a:ext cx="432048" cy="369332"/>
          </a:xfrm>
          <a:prstGeom prst="rect">
            <a:avLst/>
          </a:prstGeom>
          <a:solidFill>
            <a:schemeClr val="accent4">
              <a:lumMod val="60000"/>
              <a:lumOff val="40000"/>
              <a:alpha val="48000"/>
            </a:schemeClr>
          </a:solidFill>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58"/>
          <p:cNvSpPr/>
          <p:nvPr/>
        </p:nvSpPr>
        <p:spPr>
          <a:xfrm>
            <a:off x="1437032" y="4618844"/>
            <a:ext cx="432048" cy="369332"/>
          </a:xfrm>
          <a:prstGeom prst="rect">
            <a:avLst/>
          </a:prstGeom>
          <a:solidFill>
            <a:schemeClr val="accent4">
              <a:lumMod val="60000"/>
              <a:lumOff val="40000"/>
              <a:alpha val="48000"/>
            </a:schemeClr>
          </a:solidFill>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57"/>
          <p:cNvSpPr/>
          <p:nvPr/>
        </p:nvSpPr>
        <p:spPr>
          <a:xfrm>
            <a:off x="1547664" y="4616836"/>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TextBox 92"/>
          <p:cNvSpPr txBox="1"/>
          <p:nvPr/>
        </p:nvSpPr>
        <p:spPr>
          <a:xfrm>
            <a:off x="2483768" y="3323368"/>
            <a:ext cx="199781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Draw edges based on pairwise alignments</a:t>
            </a:r>
          </a:p>
        </p:txBody>
      </p:sp>
      <p:grpSp>
        <p:nvGrpSpPr>
          <p:cNvPr id="121" name="Group 120"/>
          <p:cNvGrpSpPr/>
          <p:nvPr/>
        </p:nvGrpSpPr>
        <p:grpSpPr>
          <a:xfrm>
            <a:off x="4706003" y="3625860"/>
            <a:ext cx="2498958" cy="2770002"/>
            <a:chOff x="4706003" y="3625860"/>
            <a:chExt cx="2498958" cy="2770002"/>
          </a:xfrm>
        </p:grpSpPr>
        <p:grpSp>
          <p:nvGrpSpPr>
            <p:cNvPr id="109" name="Group 108"/>
            <p:cNvGrpSpPr/>
            <p:nvPr/>
          </p:nvGrpSpPr>
          <p:grpSpPr>
            <a:xfrm>
              <a:off x="4706003" y="3625860"/>
              <a:ext cx="2498958" cy="2770002"/>
              <a:chOff x="4706003" y="3625860"/>
              <a:chExt cx="2498958" cy="2770002"/>
            </a:xfrm>
          </p:grpSpPr>
          <p:cxnSp>
            <p:nvCxnSpPr>
              <p:cNvPr id="62" name="Straight Arrow Connector 61"/>
              <p:cNvCxnSpPr/>
              <p:nvPr/>
            </p:nvCxnSpPr>
            <p:spPr>
              <a:xfrm>
                <a:off x="6178856" y="3727527"/>
                <a:ext cx="359767" cy="184666"/>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endCxn id="38" idx="0"/>
              </p:cNvCxnSpPr>
              <p:nvPr/>
            </p:nvCxnSpPr>
            <p:spPr>
              <a:xfrm>
                <a:off x="6910134" y="4189462"/>
                <a:ext cx="284854" cy="286798"/>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35" idx="0"/>
              </p:cNvCxnSpPr>
              <p:nvPr/>
            </p:nvCxnSpPr>
            <p:spPr>
              <a:xfrm flipH="1">
                <a:off x="7194988" y="4938680"/>
                <a:ext cx="9973" cy="375577"/>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35" idx="4"/>
              </p:cNvCxnSpPr>
              <p:nvPr/>
            </p:nvCxnSpPr>
            <p:spPr>
              <a:xfrm flipH="1">
                <a:off x="6910134" y="5777301"/>
                <a:ext cx="284854" cy="243987"/>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32" idx="3"/>
              </p:cNvCxnSpPr>
              <p:nvPr/>
            </p:nvCxnSpPr>
            <p:spPr>
              <a:xfrm flipH="1">
                <a:off x="6168496" y="6306347"/>
                <a:ext cx="382360" cy="89515"/>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41" idx="5"/>
              </p:cNvCxnSpPr>
              <p:nvPr/>
            </p:nvCxnSpPr>
            <p:spPr>
              <a:xfrm flipH="1" flipV="1">
                <a:off x="5380605" y="6328051"/>
                <a:ext cx="324847" cy="67811"/>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endCxn id="44" idx="4"/>
              </p:cNvCxnSpPr>
              <p:nvPr/>
            </p:nvCxnSpPr>
            <p:spPr>
              <a:xfrm flipH="1" flipV="1">
                <a:off x="4706003" y="5777301"/>
                <a:ext cx="302078" cy="243987"/>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4" idx="0"/>
                <a:endCxn id="47" idx="4"/>
              </p:cNvCxnSpPr>
              <p:nvPr/>
            </p:nvCxnSpPr>
            <p:spPr>
              <a:xfrm flipV="1">
                <a:off x="4706003" y="4939304"/>
                <a:ext cx="7098" cy="374953"/>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47" idx="0"/>
              </p:cNvCxnSpPr>
              <p:nvPr/>
            </p:nvCxnSpPr>
            <p:spPr>
              <a:xfrm flipV="1">
                <a:off x="4713101" y="4149080"/>
                <a:ext cx="294980" cy="32718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5380605" y="3625860"/>
                <a:ext cx="380035" cy="286333"/>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cxnSp>
          <p:nvCxnSpPr>
            <p:cNvPr id="94" name="Straight Arrow Connector 93"/>
            <p:cNvCxnSpPr>
              <a:stCxn id="19" idx="4"/>
              <a:endCxn id="42" idx="0"/>
            </p:cNvCxnSpPr>
            <p:nvPr/>
          </p:nvCxnSpPr>
          <p:spPr>
            <a:xfrm flipH="1">
              <a:off x="5216734" y="3995541"/>
              <a:ext cx="720240" cy="1958981"/>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26" idx="0"/>
              <a:endCxn id="29" idx="4"/>
            </p:cNvCxnSpPr>
            <p:nvPr/>
          </p:nvCxnSpPr>
          <p:spPr>
            <a:xfrm flipV="1">
              <a:off x="5946319" y="4281795"/>
              <a:ext cx="768248" cy="1889715"/>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41" idx="6"/>
            </p:cNvCxnSpPr>
            <p:nvPr/>
          </p:nvCxnSpPr>
          <p:spPr>
            <a:xfrm flipV="1">
              <a:off x="5448416" y="5635880"/>
              <a:ext cx="1515050" cy="52846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9" idx="1"/>
            </p:cNvCxnSpPr>
            <p:nvPr/>
          </p:nvCxnSpPr>
          <p:spPr>
            <a:xfrm flipH="1">
              <a:off x="4932040" y="4682630"/>
              <a:ext cx="1978094" cy="762594"/>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110" name="Group 109"/>
          <p:cNvGrpSpPr/>
          <p:nvPr/>
        </p:nvGrpSpPr>
        <p:grpSpPr>
          <a:xfrm>
            <a:off x="4703318" y="3625860"/>
            <a:ext cx="2498958" cy="2770002"/>
            <a:chOff x="5285405" y="3625860"/>
            <a:chExt cx="2498958" cy="2770002"/>
          </a:xfrm>
        </p:grpSpPr>
        <p:cxnSp>
          <p:nvCxnSpPr>
            <p:cNvPr id="111" name="Straight Arrow Connector 110"/>
            <p:cNvCxnSpPr/>
            <p:nvPr/>
          </p:nvCxnSpPr>
          <p:spPr>
            <a:xfrm>
              <a:off x="6758258" y="3727527"/>
              <a:ext cx="359767" cy="18466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7489536" y="4189462"/>
              <a:ext cx="284854" cy="286798"/>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7774390" y="4938680"/>
              <a:ext cx="9973" cy="375577"/>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7489536" y="5777301"/>
              <a:ext cx="284854" cy="243987"/>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H="1">
              <a:off x="6747898" y="6306347"/>
              <a:ext cx="382360" cy="89515"/>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5960007" y="6328051"/>
              <a:ext cx="324847" cy="67811"/>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flipV="1">
              <a:off x="5285405" y="5777301"/>
              <a:ext cx="302078" cy="243987"/>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5285405" y="4939304"/>
              <a:ext cx="7098" cy="374953"/>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292503" y="4149080"/>
              <a:ext cx="294980" cy="327180"/>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V="1">
              <a:off x="5960007" y="3625860"/>
              <a:ext cx="380035" cy="286333"/>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123" name="TextBox 122"/>
          <p:cNvSpPr txBox="1"/>
          <p:nvPr/>
        </p:nvSpPr>
        <p:spPr>
          <a:xfrm>
            <a:off x="2510337" y="4653136"/>
            <a:ext cx="197124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Look for a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hamiltonian</a:t>
            </a:r>
            <a:r>
              <a:rPr kumimoji="0" lang="en-US" sz="1800" b="0" i="0" u="none" strike="noStrike" kern="1200" cap="none" spc="0" normalizeH="0" baseline="0" noProof="0" dirty="0">
                <a:ln>
                  <a:noFill/>
                </a:ln>
                <a:solidFill>
                  <a:prstClr val="black"/>
                </a:solidFill>
                <a:effectLst/>
                <a:uLnTx/>
                <a:uFillTx/>
                <a:latin typeface="Calibri"/>
                <a:ea typeface="+mn-ea"/>
                <a:cs typeface="+mn-cs"/>
              </a:rPr>
              <a:t> cycle: Visit each vertex once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(hard to solve)</a:t>
            </a:r>
          </a:p>
        </p:txBody>
      </p:sp>
      <p:grpSp>
        <p:nvGrpSpPr>
          <p:cNvPr id="132" name="Group 131"/>
          <p:cNvGrpSpPr/>
          <p:nvPr/>
        </p:nvGrpSpPr>
        <p:grpSpPr>
          <a:xfrm>
            <a:off x="7107958" y="3608164"/>
            <a:ext cx="2072554" cy="2654120"/>
            <a:chOff x="7107958" y="3608164"/>
            <a:chExt cx="2072554" cy="2654120"/>
          </a:xfrm>
        </p:grpSpPr>
        <p:grpSp>
          <p:nvGrpSpPr>
            <p:cNvPr id="130" name="Group 129"/>
            <p:cNvGrpSpPr/>
            <p:nvPr/>
          </p:nvGrpSpPr>
          <p:grpSpPr>
            <a:xfrm>
              <a:off x="7107958" y="3608164"/>
              <a:ext cx="2072554" cy="2654120"/>
              <a:chOff x="7107958" y="3608164"/>
              <a:chExt cx="2072554" cy="2654120"/>
            </a:xfrm>
          </p:grpSpPr>
          <p:grpSp>
            <p:nvGrpSpPr>
              <p:cNvPr id="128" name="Group 127"/>
              <p:cNvGrpSpPr/>
              <p:nvPr/>
            </p:nvGrpSpPr>
            <p:grpSpPr>
              <a:xfrm>
                <a:off x="8042739" y="3608164"/>
                <a:ext cx="1137773" cy="2629148"/>
                <a:chOff x="7682699" y="3528554"/>
                <a:chExt cx="1137773" cy="2629148"/>
              </a:xfrm>
            </p:grpSpPr>
            <p:pic>
              <p:nvPicPr>
                <p:cNvPr id="125" name="Picture 124" descr="Screen Shot 2015-09-07 at 6.0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99" y="3528554"/>
                  <a:ext cx="1094212" cy="2629148"/>
                </a:xfrm>
                <a:prstGeom prst="rect">
                  <a:avLst/>
                </a:prstGeom>
              </p:spPr>
            </p:pic>
            <p:sp>
              <p:nvSpPr>
                <p:cNvPr id="126" name="Rectangle 125"/>
                <p:cNvSpPr/>
                <p:nvPr/>
              </p:nvSpPr>
              <p:spPr>
                <a:xfrm>
                  <a:off x="7682699" y="4682630"/>
                  <a:ext cx="129661" cy="30554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126"/>
                <p:cNvSpPr/>
                <p:nvPr/>
              </p:nvSpPr>
              <p:spPr>
                <a:xfrm>
                  <a:off x="8690811" y="4653136"/>
                  <a:ext cx="129661" cy="30554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29" name="TextBox 128"/>
              <p:cNvSpPr txBox="1"/>
              <p:nvPr/>
            </p:nvSpPr>
            <p:spPr>
              <a:xfrm>
                <a:off x="7107958" y="5892952"/>
                <a:ext cx="10491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Genome:</a:t>
                </a:r>
              </a:p>
            </p:txBody>
          </p:sp>
        </p:grpSp>
        <p:sp>
          <p:nvSpPr>
            <p:cNvPr id="131" name="Right Arrow 130"/>
            <p:cNvSpPr/>
            <p:nvPr/>
          </p:nvSpPr>
          <p:spPr>
            <a:xfrm>
              <a:off x="7517993" y="4762240"/>
              <a:ext cx="654407" cy="5043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5117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blinds(horizontal)">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2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1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22" grpId="0" animBg="1"/>
      <p:bldP spid="23" grpId="0" animBg="1"/>
      <p:bldP spid="52" grpId="0" animBg="1"/>
      <p:bldP spid="53" grpId="0" animBg="1"/>
      <p:bldP spid="54" grpId="0" animBg="1"/>
      <p:bldP spid="56" grpId="0" animBg="1"/>
      <p:bldP spid="57" grpId="0" animBg="1"/>
      <p:bldP spid="59" grpId="0" animBg="1"/>
      <p:bldP spid="58" grpId="0" animBg="1"/>
      <p:bldP spid="93" grpId="0"/>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4400" dirty="0"/>
              <a:t>De </a:t>
            </a:r>
            <a:r>
              <a:rPr lang="en-US" sz="4400" dirty="0" err="1"/>
              <a:t>Bruijn</a:t>
            </a:r>
            <a:r>
              <a:rPr lang="en-US" sz="4400" dirty="0"/>
              <a:t> graphs for genome assembly</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0" y="6294512"/>
            <a:ext cx="576064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90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90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p:cNvSpPr txBox="1"/>
          <p:nvPr/>
        </p:nvSpPr>
        <p:spPr>
          <a:xfrm>
            <a:off x="0" y="1700808"/>
            <a:ext cx="91805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Then, split the reads as </a:t>
            </a:r>
            <a:r>
              <a:rPr kumimoji="0" lang="en-US" sz="2800" b="0" i="1" u="none" strike="noStrike" kern="1200" cap="none" spc="0" normalizeH="0" baseline="0" noProof="0" dirty="0">
                <a:ln>
                  <a:noFill/>
                </a:ln>
                <a:solidFill>
                  <a:prstClr val="black"/>
                </a:solidFill>
                <a:effectLst/>
                <a:uLnTx/>
                <a:uFillTx/>
                <a:latin typeface="Calibri"/>
                <a:ea typeface="+mn-ea"/>
                <a:cs typeface="+mn-cs"/>
              </a:rPr>
              <a:t>k</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800" b="0" i="0" u="none" strike="noStrike" kern="1200" cap="none" spc="0" normalizeH="0" baseline="0" noProof="0" dirty="0">
                <a:ln>
                  <a:noFill/>
                </a:ln>
                <a:solidFill>
                  <a:prstClr val="black"/>
                </a:solidFill>
                <a:effectLst/>
                <a:uLnTx/>
                <a:uFillTx/>
                <a:latin typeface="Calibri"/>
                <a:ea typeface="+mn-ea"/>
                <a:cs typeface="+mn-cs"/>
              </a:rPr>
              <a:t> (sub-strings of length </a:t>
            </a:r>
            <a:r>
              <a:rPr kumimoji="0" lang="en-US" sz="2800" b="0" i="1" u="none" strike="noStrike" kern="1200" cap="none" spc="0" normalizeH="0" baseline="0" noProof="0" dirty="0">
                <a:ln>
                  <a:noFill/>
                </a:ln>
                <a:solidFill>
                  <a:prstClr val="black"/>
                </a:solidFill>
                <a:effectLst/>
                <a:uLnTx/>
                <a:uFillTx/>
                <a:latin typeface="Calibri"/>
                <a:ea typeface="+mn-ea"/>
                <a:cs typeface="+mn-cs"/>
              </a:rPr>
              <a:t>k</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0" name="TextBox 9"/>
          <p:cNvSpPr txBox="1"/>
          <p:nvPr/>
        </p:nvSpPr>
        <p:spPr>
          <a:xfrm>
            <a:off x="0" y="2132856"/>
            <a:ext cx="909530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2</a:t>
            </a:r>
            <a:r>
              <a:rPr kumimoji="0" lang="en-US" sz="2400" b="1" i="0" u="none" strike="noStrike" kern="1200" cap="none" spc="0" normalizeH="0" baseline="0" noProof="0" dirty="0">
                <a:ln>
                  <a:noFill/>
                </a:ln>
                <a:solidFill>
                  <a:srgbClr val="FF0000"/>
                </a:solidFill>
                <a:effectLst/>
                <a:uLnTx/>
                <a:uFillTx/>
                <a:latin typeface="Calibri"/>
                <a:ea typeface="+mn-ea"/>
                <a:cs typeface="+mn-cs"/>
              </a:rPr>
              <a:t>.- Let the </a:t>
            </a:r>
            <a:r>
              <a:rPr kumimoji="0" lang="en-US" sz="2400" b="1" i="1" u="none" strike="noStrike" kern="1200" cap="none" spc="0" normalizeH="0" baseline="0" noProof="0" dirty="0">
                <a:ln>
                  <a:noFill/>
                </a:ln>
                <a:solidFill>
                  <a:srgbClr val="FF0000"/>
                </a:solidFill>
                <a:effectLst/>
                <a:uLnTx/>
                <a:uFillTx/>
                <a:latin typeface="Calibri"/>
                <a:ea typeface="+mn-ea"/>
                <a:cs typeface="+mn-cs"/>
              </a:rPr>
              <a:t>k</a:t>
            </a:r>
            <a:r>
              <a:rPr kumimoji="0" lang="en-US" sz="2400" b="1" i="0" u="none" strike="noStrike" kern="1200" cap="none" spc="0" normalizeH="0" baseline="0" noProof="0" dirty="0">
                <a:ln>
                  <a:noFill/>
                </a:ln>
                <a:solidFill>
                  <a:srgbClr val="FF0000"/>
                </a:solidFill>
                <a:effectLst/>
                <a:uLnTx/>
                <a:uFillTx/>
                <a:latin typeface="Calibri"/>
                <a:ea typeface="+mn-ea"/>
                <a:cs typeface="+mn-cs"/>
              </a:rPr>
              <a:t>-mers-1 be nodes in the graph, i.e., suffixes and prefixes</a:t>
            </a:r>
          </a:p>
        </p:txBody>
      </p:sp>
      <p:sp>
        <p:nvSpPr>
          <p:cNvPr id="11" name="TextBox 10"/>
          <p:cNvSpPr txBox="1"/>
          <p:nvPr/>
        </p:nvSpPr>
        <p:spPr>
          <a:xfrm>
            <a:off x="101585" y="2564904"/>
            <a:ext cx="85845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k=3</a:t>
            </a:r>
          </a:p>
        </p:txBody>
      </p:sp>
      <p:grpSp>
        <p:nvGrpSpPr>
          <p:cNvPr id="122" name="Group 121"/>
          <p:cNvGrpSpPr/>
          <p:nvPr/>
        </p:nvGrpSpPr>
        <p:grpSpPr>
          <a:xfrm>
            <a:off x="539552" y="3304598"/>
            <a:ext cx="1204454" cy="2342004"/>
            <a:chOff x="1043608" y="3625860"/>
            <a:chExt cx="1204454" cy="2342004"/>
          </a:xfrm>
        </p:grpSpPr>
        <p:sp>
          <p:nvSpPr>
            <p:cNvPr id="12" name="Rectangle 11"/>
            <p:cNvSpPr/>
            <p:nvPr/>
          </p:nvSpPr>
          <p:spPr>
            <a:xfrm>
              <a:off x="1084372" y="4221088"/>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ATGGCGT</a:t>
              </a:r>
            </a:p>
          </p:txBody>
        </p:sp>
        <p:sp>
          <p:nvSpPr>
            <p:cNvPr id="13" name="TextBox 12"/>
            <p:cNvSpPr txBox="1"/>
            <p:nvPr/>
          </p:nvSpPr>
          <p:spPr>
            <a:xfrm>
              <a:off x="1043608" y="3625860"/>
              <a:ext cx="108077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Reads</a:t>
              </a:r>
            </a:p>
          </p:txBody>
        </p:sp>
        <p:sp>
          <p:nvSpPr>
            <p:cNvPr id="15" name="Rectangle 14"/>
            <p:cNvSpPr/>
            <p:nvPr/>
          </p:nvSpPr>
          <p:spPr>
            <a:xfrm>
              <a:off x="1065816" y="4590420"/>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GGCGTGC</a:t>
              </a:r>
            </a:p>
          </p:txBody>
        </p:sp>
        <p:sp>
          <p:nvSpPr>
            <p:cNvPr id="16" name="Rectangle 15"/>
            <p:cNvSpPr/>
            <p:nvPr/>
          </p:nvSpPr>
          <p:spPr>
            <a:xfrm>
              <a:off x="1088770" y="4919128"/>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CGTGCAA</a:t>
              </a:r>
            </a:p>
          </p:txBody>
        </p:sp>
        <p:sp>
          <p:nvSpPr>
            <p:cNvPr id="17" name="Rectangle 16"/>
            <p:cNvSpPr/>
            <p:nvPr/>
          </p:nvSpPr>
          <p:spPr>
            <a:xfrm>
              <a:off x="1084372" y="5266548"/>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TGCAATG</a:t>
              </a:r>
            </a:p>
          </p:txBody>
        </p:sp>
        <p:sp>
          <p:nvSpPr>
            <p:cNvPr id="18" name="Rectangle 17"/>
            <p:cNvSpPr/>
            <p:nvPr/>
          </p:nvSpPr>
          <p:spPr>
            <a:xfrm>
              <a:off x="1084372" y="5598532"/>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CAATGGC</a:t>
              </a:r>
            </a:p>
          </p:txBody>
        </p:sp>
      </p:grpSp>
      <p:sp>
        <p:nvSpPr>
          <p:cNvPr id="93" name="TextBox 92"/>
          <p:cNvSpPr txBox="1"/>
          <p:nvPr/>
        </p:nvSpPr>
        <p:spPr>
          <a:xfrm>
            <a:off x="2267744" y="3323368"/>
            <a:ext cx="179035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Edges represent 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having a particular suffix and prefix</a:t>
            </a:r>
          </a:p>
        </p:txBody>
      </p:sp>
      <p:sp>
        <p:nvSpPr>
          <p:cNvPr id="123" name="TextBox 122"/>
          <p:cNvSpPr txBox="1"/>
          <p:nvPr/>
        </p:nvSpPr>
        <p:spPr>
          <a:xfrm>
            <a:off x="2294313" y="4653136"/>
            <a:ext cx="197124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Look for an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Eulerian</a:t>
            </a:r>
            <a:r>
              <a:rPr kumimoji="0" lang="en-US" sz="1800" b="0" i="0" u="none" strike="noStrike" kern="1200" cap="none" spc="0" normalizeH="0" baseline="0" noProof="0" dirty="0">
                <a:ln>
                  <a:noFill/>
                </a:ln>
                <a:solidFill>
                  <a:prstClr val="black"/>
                </a:solidFill>
                <a:effectLst/>
                <a:uLnTx/>
                <a:uFillTx/>
                <a:latin typeface="Calibri"/>
                <a:ea typeface="+mn-ea"/>
                <a:cs typeface="+mn-cs"/>
              </a:rPr>
              <a:t> cycle: Visit each edge once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(easier to solve)</a:t>
            </a:r>
          </a:p>
        </p:txBody>
      </p:sp>
      <p:grpSp>
        <p:nvGrpSpPr>
          <p:cNvPr id="5" name="Group 4"/>
          <p:cNvGrpSpPr/>
          <p:nvPr/>
        </p:nvGrpSpPr>
        <p:grpSpPr>
          <a:xfrm>
            <a:off x="4409171" y="2996952"/>
            <a:ext cx="3143343" cy="3605010"/>
            <a:chOff x="4409171" y="2996952"/>
            <a:chExt cx="3143343" cy="3605010"/>
          </a:xfrm>
        </p:grpSpPr>
        <p:sp>
          <p:nvSpPr>
            <p:cNvPr id="14" name="TextBox 13"/>
            <p:cNvSpPr txBox="1"/>
            <p:nvPr/>
          </p:nvSpPr>
          <p:spPr>
            <a:xfrm>
              <a:off x="4788024" y="2996952"/>
              <a:ext cx="2321594"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k</a:t>
              </a:r>
              <a:r>
                <a:rPr kumimoji="0" lang="en-US" sz="2800" b="1" i="0" u="none" strike="noStrike" kern="1200" cap="none" spc="0" normalizeH="0" baseline="0" noProof="0" dirty="0">
                  <a:ln>
                    <a:noFill/>
                  </a:ln>
                  <a:solidFill>
                    <a:prstClr val="black"/>
                  </a:solidFill>
                  <a:effectLst/>
                  <a:uLnTx/>
                  <a:uFillTx/>
                  <a:latin typeface="Calibri"/>
                  <a:ea typeface="+mn-ea"/>
                  <a:cs typeface="+mn-cs"/>
                </a:rPr>
                <a:t>-mer-1 graph</a:t>
              </a:r>
            </a:p>
          </p:txBody>
        </p:sp>
        <p:grpSp>
          <p:nvGrpSpPr>
            <p:cNvPr id="21" name="Group 20"/>
            <p:cNvGrpSpPr/>
            <p:nvPr/>
          </p:nvGrpSpPr>
          <p:grpSpPr>
            <a:xfrm>
              <a:off x="5705452" y="3532497"/>
              <a:ext cx="463044" cy="463044"/>
              <a:chOff x="4932040" y="4127376"/>
              <a:chExt cx="463044" cy="463044"/>
            </a:xfrm>
          </p:grpSpPr>
          <p:sp>
            <p:nvSpPr>
              <p:cNvPr id="19" name="Oval 18"/>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0" name="TextBox 19"/>
              <p:cNvSpPr txBox="1"/>
              <p:nvPr/>
            </p:nvSpPr>
            <p:spPr>
              <a:xfrm>
                <a:off x="4952050" y="4149080"/>
                <a:ext cx="43071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a:t>
                </a:r>
              </a:p>
            </p:txBody>
          </p:sp>
        </p:grpSp>
        <p:grpSp>
          <p:nvGrpSpPr>
            <p:cNvPr id="92" name="Group 91"/>
            <p:cNvGrpSpPr/>
            <p:nvPr/>
          </p:nvGrpSpPr>
          <p:grpSpPr>
            <a:xfrm>
              <a:off x="5813972" y="6138918"/>
              <a:ext cx="476185" cy="463044"/>
              <a:chOff x="4932040" y="4127376"/>
              <a:chExt cx="476185" cy="463044"/>
            </a:xfrm>
          </p:grpSpPr>
          <p:sp>
            <p:nvSpPr>
              <p:cNvPr id="95" name="Oval 94"/>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6" name="TextBox 95"/>
              <p:cNvSpPr txBox="1"/>
              <p:nvPr/>
            </p:nvSpPr>
            <p:spPr>
              <a:xfrm>
                <a:off x="4954856" y="4149080"/>
                <a:ext cx="453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CG</a:t>
                </a:r>
              </a:p>
            </p:txBody>
          </p:sp>
        </p:grpSp>
        <p:grpSp>
          <p:nvGrpSpPr>
            <p:cNvPr id="97" name="Group 96"/>
            <p:cNvGrpSpPr/>
            <p:nvPr/>
          </p:nvGrpSpPr>
          <p:grpSpPr>
            <a:xfrm>
              <a:off x="7073467" y="4806770"/>
              <a:ext cx="479047" cy="463044"/>
              <a:chOff x="4932040" y="4127376"/>
              <a:chExt cx="479047" cy="463044"/>
            </a:xfrm>
          </p:grpSpPr>
          <p:sp>
            <p:nvSpPr>
              <p:cNvPr id="99" name="Oval 98"/>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0" name="TextBox 99"/>
              <p:cNvSpPr txBox="1"/>
              <p:nvPr/>
            </p:nvSpPr>
            <p:spPr>
              <a:xfrm>
                <a:off x="4935175" y="4149080"/>
                <a:ext cx="4759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GG</a:t>
                </a:r>
              </a:p>
            </p:txBody>
          </p:sp>
        </p:grpSp>
        <p:grpSp>
          <p:nvGrpSpPr>
            <p:cNvPr id="101" name="Group 100"/>
            <p:cNvGrpSpPr/>
            <p:nvPr/>
          </p:nvGrpSpPr>
          <p:grpSpPr>
            <a:xfrm>
              <a:off x="4409171" y="4836264"/>
              <a:ext cx="463044" cy="463044"/>
              <a:chOff x="4932040" y="4127376"/>
              <a:chExt cx="463044" cy="463044"/>
            </a:xfrm>
          </p:grpSpPr>
          <p:sp>
            <p:nvSpPr>
              <p:cNvPr id="103" name="Oval 102"/>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4" name="TextBox 103"/>
              <p:cNvSpPr txBox="1"/>
              <p:nvPr/>
            </p:nvSpPr>
            <p:spPr>
              <a:xfrm>
                <a:off x="4935175" y="4149080"/>
                <a:ext cx="44130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a:t>
                </a:r>
              </a:p>
            </p:txBody>
          </p:sp>
        </p:grpSp>
        <p:grpSp>
          <p:nvGrpSpPr>
            <p:cNvPr id="106" name="Group 105"/>
            <p:cNvGrpSpPr/>
            <p:nvPr/>
          </p:nvGrpSpPr>
          <p:grpSpPr>
            <a:xfrm>
              <a:off x="4787537" y="3901746"/>
              <a:ext cx="469342" cy="463044"/>
              <a:chOff x="4925742" y="4127376"/>
              <a:chExt cx="469342" cy="463044"/>
            </a:xfrm>
          </p:grpSpPr>
          <p:sp>
            <p:nvSpPr>
              <p:cNvPr id="107" name="Oval 106"/>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8" name="TextBox 107"/>
              <p:cNvSpPr txBox="1"/>
              <p:nvPr/>
            </p:nvSpPr>
            <p:spPr>
              <a:xfrm>
                <a:off x="4925742" y="4149080"/>
                <a:ext cx="45179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a:t>
                </a:r>
              </a:p>
            </p:txBody>
          </p:sp>
        </p:grpSp>
        <p:grpSp>
          <p:nvGrpSpPr>
            <p:cNvPr id="124" name="Group 123"/>
            <p:cNvGrpSpPr/>
            <p:nvPr/>
          </p:nvGrpSpPr>
          <p:grpSpPr>
            <a:xfrm>
              <a:off x="4787537" y="5697578"/>
              <a:ext cx="469342" cy="463044"/>
              <a:chOff x="4925742" y="4127376"/>
              <a:chExt cx="469342" cy="463044"/>
            </a:xfrm>
          </p:grpSpPr>
          <p:sp>
            <p:nvSpPr>
              <p:cNvPr id="131" name="Oval 130"/>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2" name="TextBox 131"/>
              <p:cNvSpPr txBox="1"/>
              <p:nvPr/>
            </p:nvSpPr>
            <p:spPr>
              <a:xfrm>
                <a:off x="4925742" y="4149080"/>
                <a:ext cx="4427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GT</a:t>
                </a:r>
              </a:p>
            </p:txBody>
          </p:sp>
        </p:grpSp>
        <p:grpSp>
          <p:nvGrpSpPr>
            <p:cNvPr id="133" name="Group 132"/>
            <p:cNvGrpSpPr/>
            <p:nvPr/>
          </p:nvGrpSpPr>
          <p:grpSpPr>
            <a:xfrm>
              <a:off x="6703361" y="5695996"/>
              <a:ext cx="485020" cy="463044"/>
              <a:chOff x="4910064" y="4127376"/>
              <a:chExt cx="485020" cy="463044"/>
            </a:xfrm>
          </p:grpSpPr>
          <p:sp>
            <p:nvSpPr>
              <p:cNvPr id="134" name="Oval 133"/>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5" name="TextBox 134"/>
              <p:cNvSpPr txBox="1"/>
              <p:nvPr/>
            </p:nvSpPr>
            <p:spPr>
              <a:xfrm>
                <a:off x="4910064" y="4149080"/>
                <a:ext cx="45397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GC</a:t>
                </a:r>
              </a:p>
            </p:txBody>
          </p:sp>
        </p:grpSp>
        <p:grpSp>
          <p:nvGrpSpPr>
            <p:cNvPr id="136" name="Group 135"/>
            <p:cNvGrpSpPr/>
            <p:nvPr/>
          </p:nvGrpSpPr>
          <p:grpSpPr>
            <a:xfrm>
              <a:off x="6725337" y="3901746"/>
              <a:ext cx="463044" cy="463044"/>
              <a:chOff x="4932040" y="4127376"/>
              <a:chExt cx="463044" cy="463044"/>
            </a:xfrm>
          </p:grpSpPr>
          <p:sp>
            <p:nvSpPr>
              <p:cNvPr id="137" name="Oval 136"/>
              <p:cNvSpPr/>
              <p:nvPr/>
            </p:nvSpPr>
            <p:spPr>
              <a:xfrm>
                <a:off x="4932040" y="4127376"/>
                <a:ext cx="463044" cy="46304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8" name="TextBox 137"/>
              <p:cNvSpPr txBox="1"/>
              <p:nvPr/>
            </p:nvSpPr>
            <p:spPr>
              <a:xfrm>
                <a:off x="4938943" y="4149080"/>
                <a:ext cx="43595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a:t>
                </a:r>
              </a:p>
            </p:txBody>
          </p:sp>
        </p:grpSp>
      </p:grpSp>
      <p:grpSp>
        <p:nvGrpSpPr>
          <p:cNvPr id="139" name="Group 138"/>
          <p:cNvGrpSpPr/>
          <p:nvPr/>
        </p:nvGrpSpPr>
        <p:grpSpPr>
          <a:xfrm>
            <a:off x="7107958" y="3608164"/>
            <a:ext cx="2072554" cy="2654120"/>
            <a:chOff x="7107958" y="3608164"/>
            <a:chExt cx="2072554" cy="2654120"/>
          </a:xfrm>
        </p:grpSpPr>
        <p:grpSp>
          <p:nvGrpSpPr>
            <p:cNvPr id="140" name="Group 139"/>
            <p:cNvGrpSpPr/>
            <p:nvPr/>
          </p:nvGrpSpPr>
          <p:grpSpPr>
            <a:xfrm>
              <a:off x="7107958" y="3608164"/>
              <a:ext cx="2072554" cy="2654120"/>
              <a:chOff x="7107958" y="3608164"/>
              <a:chExt cx="2072554" cy="2654120"/>
            </a:xfrm>
          </p:grpSpPr>
          <p:grpSp>
            <p:nvGrpSpPr>
              <p:cNvPr id="142" name="Group 141"/>
              <p:cNvGrpSpPr/>
              <p:nvPr/>
            </p:nvGrpSpPr>
            <p:grpSpPr>
              <a:xfrm>
                <a:off x="8042739" y="3608164"/>
                <a:ext cx="1137773" cy="2629148"/>
                <a:chOff x="7682699" y="3528554"/>
                <a:chExt cx="1137773" cy="2629148"/>
              </a:xfrm>
            </p:grpSpPr>
            <p:pic>
              <p:nvPicPr>
                <p:cNvPr id="144" name="Picture 143" descr="Screen Shot 2015-09-07 at 6.04.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699" y="3528554"/>
                  <a:ext cx="1094212" cy="2629148"/>
                </a:xfrm>
                <a:prstGeom prst="rect">
                  <a:avLst/>
                </a:prstGeom>
              </p:spPr>
            </p:pic>
            <p:sp>
              <p:nvSpPr>
                <p:cNvPr id="145" name="Rectangle 144"/>
                <p:cNvSpPr/>
                <p:nvPr/>
              </p:nvSpPr>
              <p:spPr>
                <a:xfrm>
                  <a:off x="7682699" y="4682630"/>
                  <a:ext cx="129661" cy="30554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Rectangle 145"/>
                <p:cNvSpPr/>
                <p:nvPr/>
              </p:nvSpPr>
              <p:spPr>
                <a:xfrm>
                  <a:off x="8690811" y="4653136"/>
                  <a:ext cx="129661" cy="305546"/>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3" name="TextBox 142"/>
              <p:cNvSpPr txBox="1"/>
              <p:nvPr/>
            </p:nvSpPr>
            <p:spPr>
              <a:xfrm>
                <a:off x="7107958" y="5892952"/>
                <a:ext cx="10491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Genome:</a:t>
                </a:r>
              </a:p>
            </p:txBody>
          </p:sp>
        </p:grpSp>
        <p:sp>
          <p:nvSpPr>
            <p:cNvPr id="141" name="Right Arrow 140"/>
            <p:cNvSpPr/>
            <p:nvPr/>
          </p:nvSpPr>
          <p:spPr>
            <a:xfrm>
              <a:off x="7734017" y="4762240"/>
              <a:ext cx="654407" cy="5043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5" name="Group 54"/>
          <p:cNvGrpSpPr/>
          <p:nvPr/>
        </p:nvGrpSpPr>
        <p:grpSpPr>
          <a:xfrm>
            <a:off x="651751" y="3923533"/>
            <a:ext cx="986289" cy="1781859"/>
            <a:chOff x="651751" y="3923533"/>
            <a:chExt cx="986289" cy="1781859"/>
          </a:xfrm>
        </p:grpSpPr>
        <p:sp>
          <p:nvSpPr>
            <p:cNvPr id="147" name="Rectangle 146"/>
            <p:cNvSpPr/>
            <p:nvPr/>
          </p:nvSpPr>
          <p:spPr>
            <a:xfrm>
              <a:off x="651751" y="3923533"/>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8" name="Rectangle 147"/>
            <p:cNvSpPr/>
            <p:nvPr/>
          </p:nvSpPr>
          <p:spPr>
            <a:xfrm>
              <a:off x="1205992" y="4945656"/>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9" name="Rectangle 148"/>
            <p:cNvSpPr/>
            <p:nvPr/>
          </p:nvSpPr>
          <p:spPr>
            <a:xfrm>
              <a:off x="930948" y="5336060"/>
              <a:ext cx="432048" cy="369332"/>
            </a:xfrm>
            <a:prstGeom prst="rect">
              <a:avLst/>
            </a:prstGeom>
            <a:gradFill flip="none" rotWithShape="1">
              <a:gsLst>
                <a:gs pos="0">
                  <a:schemeClr val="accent3">
                    <a:tint val="100000"/>
                    <a:shade val="70000"/>
                    <a:satMod val="150000"/>
                    <a:alpha val="48000"/>
                  </a:schemeClr>
                </a:gs>
                <a:gs pos="100000">
                  <a:schemeClr val="accent3">
                    <a:tint val="95000"/>
                    <a:satMod val="150000"/>
                    <a:alpha val="4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3" name="Group 62"/>
          <p:cNvGrpSpPr/>
          <p:nvPr/>
        </p:nvGrpSpPr>
        <p:grpSpPr>
          <a:xfrm>
            <a:off x="6156176" y="3479810"/>
            <a:ext cx="648836" cy="489747"/>
            <a:chOff x="6156176" y="3479810"/>
            <a:chExt cx="648836" cy="489747"/>
          </a:xfrm>
        </p:grpSpPr>
        <p:cxnSp>
          <p:nvCxnSpPr>
            <p:cNvPr id="9" name="Straight Arrow Connector 8"/>
            <p:cNvCxnSpPr>
              <a:stCxn id="20" idx="3"/>
              <a:endCxn id="137" idx="1"/>
            </p:cNvCxnSpPr>
            <p:nvPr/>
          </p:nvCxnSpPr>
          <p:spPr>
            <a:xfrm>
              <a:off x="6156176" y="3738867"/>
              <a:ext cx="636972" cy="230690"/>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228675" y="3479810"/>
              <a:ext cx="57633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ATG</a:t>
              </a:r>
            </a:p>
          </p:txBody>
        </p:sp>
      </p:grpSp>
      <p:grpSp>
        <p:nvGrpSpPr>
          <p:cNvPr id="168" name="Group 167"/>
          <p:cNvGrpSpPr/>
          <p:nvPr/>
        </p:nvGrpSpPr>
        <p:grpSpPr>
          <a:xfrm>
            <a:off x="4273100" y="3501008"/>
            <a:ext cx="3551320" cy="3007242"/>
            <a:chOff x="4273100" y="3501008"/>
            <a:chExt cx="3551320" cy="3007242"/>
          </a:xfrm>
        </p:grpSpPr>
        <p:cxnSp>
          <p:nvCxnSpPr>
            <p:cNvPr id="150" name="Straight Arrow Connector 149"/>
            <p:cNvCxnSpPr>
              <a:stCxn id="137" idx="5"/>
              <a:endCxn id="100" idx="0"/>
            </p:cNvCxnSpPr>
            <p:nvPr/>
          </p:nvCxnSpPr>
          <p:spPr>
            <a:xfrm>
              <a:off x="7120570" y="4296979"/>
              <a:ext cx="193988" cy="531495"/>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99" idx="4"/>
            </p:cNvCxnSpPr>
            <p:nvPr/>
          </p:nvCxnSpPr>
          <p:spPr>
            <a:xfrm flipH="1">
              <a:off x="7073467" y="5269814"/>
              <a:ext cx="231522" cy="449468"/>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34" idx="3"/>
              <a:endCxn id="95" idx="6"/>
            </p:cNvCxnSpPr>
            <p:nvPr/>
          </p:nvCxnSpPr>
          <p:spPr>
            <a:xfrm flipH="1">
              <a:off x="6277016" y="6091229"/>
              <a:ext cx="516132" cy="279211"/>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96" idx="1"/>
              <a:endCxn id="131" idx="5"/>
            </p:cNvCxnSpPr>
            <p:nvPr/>
          </p:nvCxnSpPr>
          <p:spPr>
            <a:xfrm flipH="1" flipV="1">
              <a:off x="5189068" y="6092811"/>
              <a:ext cx="647720" cy="252477"/>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131" idx="7"/>
              <a:endCxn id="138" idx="1"/>
            </p:cNvCxnSpPr>
            <p:nvPr/>
          </p:nvCxnSpPr>
          <p:spPr>
            <a:xfrm flipV="1">
              <a:off x="5189068" y="4108116"/>
              <a:ext cx="1543172" cy="1657273"/>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37" idx="4"/>
              <a:endCxn id="134" idx="0"/>
            </p:cNvCxnSpPr>
            <p:nvPr/>
          </p:nvCxnSpPr>
          <p:spPr>
            <a:xfrm>
              <a:off x="6956859" y="4364790"/>
              <a:ext cx="0" cy="133120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35" idx="1"/>
              <a:endCxn id="103" idx="6"/>
            </p:cNvCxnSpPr>
            <p:nvPr/>
          </p:nvCxnSpPr>
          <p:spPr>
            <a:xfrm flipH="1" flipV="1">
              <a:off x="4872215" y="5067786"/>
              <a:ext cx="1831146" cy="834580"/>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104" idx="0"/>
              <a:endCxn id="107" idx="3"/>
            </p:cNvCxnSpPr>
            <p:nvPr/>
          </p:nvCxnSpPr>
          <p:spPr>
            <a:xfrm flipV="1">
              <a:off x="4632961" y="4296979"/>
              <a:ext cx="228685" cy="560989"/>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endCxn id="19" idx="2"/>
            </p:cNvCxnSpPr>
            <p:nvPr/>
          </p:nvCxnSpPr>
          <p:spPr>
            <a:xfrm flipV="1">
              <a:off x="5189068" y="3764019"/>
              <a:ext cx="516384" cy="205538"/>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9" name="TextBox 158"/>
            <p:cNvSpPr txBox="1"/>
            <p:nvPr/>
          </p:nvSpPr>
          <p:spPr>
            <a:xfrm>
              <a:off x="7236023" y="4364790"/>
              <a:ext cx="5883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TGG</a:t>
              </a:r>
            </a:p>
          </p:txBody>
        </p:sp>
        <p:sp>
          <p:nvSpPr>
            <p:cNvPr id="160" name="TextBox 159"/>
            <p:cNvSpPr txBox="1"/>
            <p:nvPr/>
          </p:nvSpPr>
          <p:spPr>
            <a:xfrm>
              <a:off x="7123636" y="5287340"/>
              <a:ext cx="60785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GGC</a:t>
              </a:r>
            </a:p>
          </p:txBody>
        </p:sp>
        <p:sp>
          <p:nvSpPr>
            <p:cNvPr id="161" name="TextBox 160"/>
            <p:cNvSpPr txBox="1"/>
            <p:nvPr/>
          </p:nvSpPr>
          <p:spPr>
            <a:xfrm>
              <a:off x="6322571" y="6138918"/>
              <a:ext cx="5989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GCG</a:t>
              </a:r>
            </a:p>
          </p:txBody>
        </p:sp>
        <p:sp>
          <p:nvSpPr>
            <p:cNvPr id="162" name="TextBox 161"/>
            <p:cNvSpPr txBox="1"/>
            <p:nvPr/>
          </p:nvSpPr>
          <p:spPr>
            <a:xfrm>
              <a:off x="5106460" y="6119278"/>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CGT</a:t>
              </a:r>
            </a:p>
          </p:txBody>
        </p:sp>
        <p:sp>
          <p:nvSpPr>
            <p:cNvPr id="163" name="TextBox 162"/>
            <p:cNvSpPr txBox="1"/>
            <p:nvPr/>
          </p:nvSpPr>
          <p:spPr>
            <a:xfrm>
              <a:off x="5586789" y="4581128"/>
              <a:ext cx="5883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GTG</a:t>
              </a:r>
            </a:p>
          </p:txBody>
        </p:sp>
        <p:sp>
          <p:nvSpPr>
            <p:cNvPr id="164" name="TextBox 163"/>
            <p:cNvSpPr txBox="1"/>
            <p:nvPr/>
          </p:nvSpPr>
          <p:spPr>
            <a:xfrm>
              <a:off x="6488205" y="4530587"/>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TGC</a:t>
              </a:r>
            </a:p>
          </p:txBody>
        </p:sp>
        <p:sp>
          <p:nvSpPr>
            <p:cNvPr id="165" name="TextBox 164"/>
            <p:cNvSpPr txBox="1"/>
            <p:nvPr/>
          </p:nvSpPr>
          <p:spPr>
            <a:xfrm>
              <a:off x="5890492" y="5290516"/>
              <a:ext cx="58693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GCA</a:t>
              </a:r>
            </a:p>
          </p:txBody>
        </p:sp>
        <p:sp>
          <p:nvSpPr>
            <p:cNvPr id="166" name="TextBox 165"/>
            <p:cNvSpPr txBox="1"/>
            <p:nvPr/>
          </p:nvSpPr>
          <p:spPr>
            <a:xfrm>
              <a:off x="4273100" y="4355812"/>
              <a:ext cx="57487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CAA</a:t>
              </a:r>
            </a:p>
          </p:txBody>
        </p:sp>
        <p:sp>
          <p:nvSpPr>
            <p:cNvPr id="167" name="TextBox 166"/>
            <p:cNvSpPr txBox="1"/>
            <p:nvPr/>
          </p:nvSpPr>
          <p:spPr>
            <a:xfrm>
              <a:off x="5004048" y="3501008"/>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a:t>
              </a:r>
            </a:p>
          </p:txBody>
        </p:sp>
      </p:grpSp>
    </p:spTree>
    <p:extLst>
      <p:ext uri="{BB962C8B-B14F-4D97-AF65-F5344CB8AC3E}">
        <p14:creationId xmlns:p14="http://schemas.microsoft.com/office/powerpoint/2010/main" val="3141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All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000" b="0" i="0" u="none" strike="noStrike" kern="1200" cap="none" spc="0" normalizeH="0" baseline="0" noProof="0" dirty="0">
                <a:ln>
                  <a:noFill/>
                </a:ln>
                <a:solidFill>
                  <a:prstClr val="black"/>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000" b="0" i="0" u="none" strike="noStrike" kern="1200" cap="none" spc="0" normalizeH="0" baseline="0" noProof="0" dirty="0">
                <a:ln>
                  <a:noFill/>
                </a:ln>
                <a:solidFill>
                  <a:prstClr val="black"/>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Each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000" b="0" i="0" u="none" strike="noStrike" kern="1200" cap="none" spc="0" normalizeH="0" baseline="0" noProof="0" dirty="0">
                <a:ln>
                  <a:noFill/>
                </a:ln>
                <a:solidFill>
                  <a:prstClr val="black"/>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Generating (nearly) all k-</a:t>
            </a:r>
            <a:r>
              <a:rPr kumimoji="0" lang="en-US" sz="1800" b="1"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1" i="0" u="none" strike="noStrike" kern="1200" cap="none" spc="0" normalizeH="0" baseline="0" noProof="0" dirty="0">
                <a:ln>
                  <a:noFill/>
                </a:ln>
                <a:solidFill>
                  <a:prstClr val="black"/>
                </a:solidFill>
                <a:effectLst/>
                <a:uLnTx/>
                <a:uFillTx/>
                <a:latin typeface="Calibri"/>
                <a:ea typeface="+mn-ea"/>
                <a:cs typeface="+mn-cs"/>
              </a:rPr>
              <a:t> present in the genome</a:t>
            </a:r>
          </a:p>
        </p:txBody>
      </p:sp>
      <p:sp>
        <p:nvSpPr>
          <p:cNvPr id="10" name="TextBox 9"/>
          <p:cNvSpPr txBox="1"/>
          <p:nvPr/>
        </p:nvSpPr>
        <p:spPr>
          <a:xfrm>
            <a:off x="284163" y="3933056"/>
            <a:ext cx="885983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Reads of length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 only capture a small fraction of the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from the genome, e.g., due to difficulties in sequencing some genomic regions. </a:t>
            </a:r>
          </a:p>
        </p:txBody>
      </p:sp>
      <p:sp>
        <p:nvSpPr>
          <p:cNvPr id="11" name="TextBox 10"/>
          <p:cNvSpPr txBox="1"/>
          <p:nvPr/>
        </p:nvSpPr>
        <p:spPr>
          <a:xfrm>
            <a:off x="75327" y="4555287"/>
            <a:ext cx="412164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For the genome sequence: ATGGCGTGCA </a:t>
            </a:r>
          </a:p>
        </p:txBody>
      </p:sp>
      <p:grpSp>
        <p:nvGrpSpPr>
          <p:cNvPr id="20" name="Group 19"/>
          <p:cNvGrpSpPr/>
          <p:nvPr/>
        </p:nvGrpSpPr>
        <p:grpSpPr>
          <a:xfrm>
            <a:off x="75327" y="4943034"/>
            <a:ext cx="4468918" cy="738664"/>
            <a:chOff x="75327" y="5529826"/>
            <a:chExt cx="4468918" cy="738664"/>
          </a:xfrm>
        </p:grpSpPr>
        <p:sp>
          <p:nvSpPr>
            <p:cNvPr id="13" name="Rectangle 12"/>
            <p:cNvSpPr/>
            <p:nvPr/>
          </p:nvSpPr>
          <p:spPr>
            <a:xfrm>
              <a:off x="884075" y="5529826"/>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ATGGCGT</a:t>
              </a:r>
            </a:p>
          </p:txBody>
        </p:sp>
        <p:sp>
          <p:nvSpPr>
            <p:cNvPr id="14" name="Rectangle 13"/>
            <p:cNvSpPr/>
            <p:nvPr/>
          </p:nvSpPr>
          <p:spPr>
            <a:xfrm>
              <a:off x="2066187" y="5529826"/>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GGCGTGC</a:t>
              </a:r>
            </a:p>
          </p:txBody>
        </p:sp>
        <p:sp>
          <p:nvSpPr>
            <p:cNvPr id="15" name="Rectangle 14"/>
            <p:cNvSpPr/>
            <p:nvPr/>
          </p:nvSpPr>
          <p:spPr>
            <a:xfrm>
              <a:off x="3384953" y="5529826"/>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CGTGCAA</a:t>
              </a:r>
            </a:p>
          </p:txBody>
        </p:sp>
        <p:sp>
          <p:nvSpPr>
            <p:cNvPr id="16" name="Rectangle 15"/>
            <p:cNvSpPr/>
            <p:nvPr/>
          </p:nvSpPr>
          <p:spPr>
            <a:xfrm>
              <a:off x="879103" y="5899158"/>
              <a:ext cx="11592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TGCAATG</a:t>
              </a:r>
            </a:p>
          </p:txBody>
        </p:sp>
        <p:sp>
          <p:nvSpPr>
            <p:cNvPr id="17" name="Rectangle 16"/>
            <p:cNvSpPr/>
            <p:nvPr/>
          </p:nvSpPr>
          <p:spPr>
            <a:xfrm>
              <a:off x="2133003" y="5899158"/>
              <a:ext cx="11543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mn-ea"/>
                  <a:cs typeface="Courier"/>
                </a:rPr>
                <a:t>CAATGGC</a:t>
              </a:r>
            </a:p>
          </p:txBody>
        </p:sp>
        <p:sp>
          <p:nvSpPr>
            <p:cNvPr id="18" name="TextBox 17"/>
            <p:cNvSpPr txBox="1"/>
            <p:nvPr/>
          </p:nvSpPr>
          <p:spPr>
            <a:xfrm>
              <a:off x="75327" y="5529826"/>
              <a:ext cx="8224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Reads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grpSp>
      <p:sp>
        <p:nvSpPr>
          <p:cNvPr id="19" name="TextBox 18"/>
          <p:cNvSpPr txBox="1"/>
          <p:nvPr/>
        </p:nvSpPr>
        <p:spPr>
          <a:xfrm>
            <a:off x="4544245" y="4665910"/>
            <a:ext cx="459975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 the reads represent all the 7-mers from the genome?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happens if brake your reads into </a:t>
            </a:r>
            <a:r>
              <a:rPr kumimoji="0" lang="en-US" sz="1800" b="0" i="1" u="none" strike="noStrike" kern="1200" cap="none" spc="0" normalizeH="0" baseline="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-mers?</a:t>
            </a:r>
          </a:p>
        </p:txBody>
      </p:sp>
      <p:sp>
        <p:nvSpPr>
          <p:cNvPr id="21" name="Rectangle 20"/>
          <p:cNvSpPr/>
          <p:nvPr/>
        </p:nvSpPr>
        <p:spPr>
          <a:xfrm>
            <a:off x="183980" y="5662989"/>
            <a:ext cx="87531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That is why we do not use </a:t>
            </a:r>
            <a:r>
              <a:rPr kumimoji="0" lang="en-US" sz="1800" b="0" i="1" u="none" strike="noStrike" kern="1200" cap="none" spc="0" normalizeH="0" baseline="0" noProof="0" dirty="0">
                <a:ln>
                  <a:noFill/>
                </a:ln>
                <a:solidFill>
                  <a:srgbClr val="FF0000"/>
                </a:solidFill>
                <a:effectLst/>
                <a:uLnTx/>
                <a:uFillTx/>
                <a:latin typeface="Calibri"/>
                <a:ea typeface="+mn-ea"/>
                <a:cs typeface="+mn-cs"/>
              </a:rPr>
              <a:t>k </a:t>
            </a:r>
            <a:r>
              <a:rPr kumimoji="0" lang="en-US" sz="1800" b="0" i="0" u="none" strike="noStrike" kern="1200" cap="none" spc="0" normalizeH="0" baseline="0" noProof="0" dirty="0">
                <a:ln>
                  <a:noFill/>
                </a:ln>
                <a:solidFill>
                  <a:srgbClr val="FF0000"/>
                </a:solidFill>
                <a:effectLst/>
                <a:uLnTx/>
                <a:uFillTx/>
                <a:latin typeface="Calibri"/>
                <a:ea typeface="+mn-ea"/>
                <a:cs typeface="+mn-cs"/>
              </a:rPr>
              <a:t>= length of the read. When using </a:t>
            </a:r>
            <a:r>
              <a:rPr kumimoji="0" lang="en-US" sz="1800" b="0" i="1" u="none" strike="noStrike" kern="1200" cap="none" spc="0" normalizeH="0" baseline="0" noProof="0" dirty="0">
                <a:ln>
                  <a:noFill/>
                </a:ln>
                <a:solidFill>
                  <a:srgbClr val="FF0000"/>
                </a:solidFill>
                <a:effectLst/>
                <a:uLnTx/>
                <a:uFillTx/>
                <a:latin typeface="Calibri"/>
                <a:ea typeface="+mn-ea"/>
                <a:cs typeface="+mn-cs"/>
              </a:rPr>
              <a:t>k</a:t>
            </a:r>
            <a:r>
              <a:rPr kumimoji="0" lang="en-US" sz="1800" b="0" i="0" u="none" strike="noStrike" kern="1200" cap="none" spc="0" normalizeH="0" baseline="0" noProof="0" dirty="0">
                <a:ln>
                  <a:noFill/>
                </a:ln>
                <a:solidFill>
                  <a:srgbClr val="FF0000"/>
                </a:solidFill>
                <a:effectLst/>
                <a:uLnTx/>
                <a:uFillTx/>
                <a:latin typeface="Calibri"/>
                <a:ea typeface="+mn-ea"/>
                <a:cs typeface="+mn-cs"/>
              </a:rPr>
              <a:t>-</a:t>
            </a:r>
            <a:r>
              <a:rPr kumimoji="0" lang="en-US" sz="1800" b="0" i="0" u="none" strike="noStrike" kern="1200" cap="none" spc="0" normalizeH="0" baseline="0" noProof="0" dirty="0" err="1">
                <a:ln>
                  <a:noFill/>
                </a:ln>
                <a:solidFill>
                  <a:srgbClr val="FF0000"/>
                </a:solidFill>
                <a:effectLst/>
                <a:uLnTx/>
                <a:uFillTx/>
                <a:latin typeface="Calibri"/>
                <a:ea typeface="+mn-ea"/>
                <a:cs typeface="+mn-cs"/>
              </a:rPr>
              <a:t>mers</a:t>
            </a:r>
            <a:r>
              <a:rPr kumimoji="0" lang="en-US" sz="1800" b="0" i="0" u="none" strike="noStrike" kern="1200" cap="none" spc="0" normalizeH="0" baseline="0" noProof="0" dirty="0">
                <a:ln>
                  <a:noFill/>
                </a:ln>
                <a:solidFill>
                  <a:srgbClr val="FF0000"/>
                </a:solidFill>
                <a:effectLst/>
                <a:uLnTx/>
                <a:uFillTx/>
                <a:latin typeface="Calibri"/>
                <a:ea typeface="+mn-ea"/>
                <a:cs typeface="+mn-cs"/>
              </a:rPr>
              <a:t> smaller than the read length, the resulting </a:t>
            </a:r>
            <a:r>
              <a:rPr kumimoji="0" lang="en-US" sz="1800" b="0" i="1" u="none" strike="noStrike" kern="1200" cap="none" spc="0" normalizeH="0" baseline="0" noProof="0" dirty="0">
                <a:ln>
                  <a:noFill/>
                </a:ln>
                <a:solidFill>
                  <a:srgbClr val="FF0000"/>
                </a:solidFill>
                <a:effectLst/>
                <a:uLnTx/>
                <a:uFillTx/>
                <a:latin typeface="Calibri"/>
                <a:ea typeface="+mn-ea"/>
                <a:cs typeface="+mn-cs"/>
              </a:rPr>
              <a:t>k</a:t>
            </a:r>
            <a:r>
              <a:rPr kumimoji="0" lang="en-US" sz="1800" b="0" i="0" u="none" strike="noStrike" kern="1200" cap="none" spc="0" normalizeH="0" baseline="0" noProof="0" dirty="0">
                <a:ln>
                  <a:noFill/>
                </a:ln>
                <a:solidFill>
                  <a:srgbClr val="FF0000"/>
                </a:solidFill>
                <a:effectLst/>
                <a:uLnTx/>
                <a:uFillTx/>
                <a:latin typeface="Calibri"/>
                <a:ea typeface="+mn-ea"/>
                <a:cs typeface="+mn-cs"/>
              </a:rPr>
              <a:t>-</a:t>
            </a:r>
            <a:r>
              <a:rPr kumimoji="0" lang="en-US" sz="1800" b="0" i="0" u="none" strike="noStrike" kern="1200" cap="none" spc="0" normalizeH="0" baseline="0" noProof="0" dirty="0" err="1">
                <a:ln>
                  <a:noFill/>
                </a:ln>
                <a:solidFill>
                  <a:srgbClr val="FF0000"/>
                </a:solidFill>
                <a:effectLst/>
                <a:uLnTx/>
                <a:uFillTx/>
                <a:latin typeface="Calibri"/>
                <a:ea typeface="+mn-ea"/>
                <a:cs typeface="+mn-cs"/>
              </a:rPr>
              <a:t>mers</a:t>
            </a:r>
            <a:r>
              <a:rPr kumimoji="0" lang="en-US" sz="1800" b="0" i="0" u="none" strike="noStrike" kern="1200" cap="none" spc="0" normalizeH="0" baseline="0" noProof="0" dirty="0">
                <a:ln>
                  <a:noFill/>
                </a:ln>
                <a:solidFill>
                  <a:srgbClr val="FF0000"/>
                </a:solidFill>
                <a:effectLst/>
                <a:uLnTx/>
                <a:uFillTx/>
                <a:latin typeface="Calibri"/>
                <a:ea typeface="+mn-ea"/>
                <a:cs typeface="+mn-cs"/>
              </a:rPr>
              <a:t> represent nearly all the </a:t>
            </a:r>
            <a:r>
              <a:rPr kumimoji="0" lang="en-US" sz="1800" b="0" i="1" u="none" strike="noStrike" kern="1200" cap="none" spc="0" normalizeH="0" baseline="0" noProof="0" dirty="0">
                <a:ln>
                  <a:noFill/>
                </a:ln>
                <a:solidFill>
                  <a:srgbClr val="FF0000"/>
                </a:solidFill>
                <a:effectLst/>
                <a:uLnTx/>
                <a:uFillTx/>
                <a:latin typeface="Calibri"/>
                <a:ea typeface="+mn-ea"/>
                <a:cs typeface="+mn-cs"/>
              </a:rPr>
              <a:t>k-</a:t>
            </a:r>
            <a:r>
              <a:rPr kumimoji="0" lang="en-US" sz="1800" b="0" i="0" u="none" strike="noStrike" kern="1200" cap="none" spc="0" normalizeH="0" baseline="0" noProof="0" dirty="0" err="1">
                <a:ln>
                  <a:noFill/>
                </a:ln>
                <a:solidFill>
                  <a:srgbClr val="FF0000"/>
                </a:solidFill>
                <a:effectLst/>
                <a:uLnTx/>
                <a:uFillTx/>
                <a:latin typeface="Calibri"/>
                <a:ea typeface="+mn-ea"/>
                <a:cs typeface="+mn-cs"/>
              </a:rPr>
              <a:t>mers</a:t>
            </a:r>
            <a:r>
              <a:rPr kumimoji="0" lang="en-US" sz="1800" b="0" i="0" u="none" strike="noStrike" kern="1200" cap="none" spc="0" normalizeH="0" baseline="0" noProof="0" dirty="0">
                <a:ln>
                  <a:noFill/>
                </a:ln>
                <a:solidFill>
                  <a:srgbClr val="FF0000"/>
                </a:solidFill>
                <a:effectLst/>
                <a:uLnTx/>
                <a:uFillTx/>
                <a:latin typeface="Calibri"/>
                <a:ea typeface="+mn-ea"/>
                <a:cs typeface="+mn-cs"/>
              </a:rPr>
              <a:t> in the genome.</a:t>
            </a:r>
          </a:p>
        </p:txBody>
      </p:sp>
    </p:spTree>
    <p:extLst>
      <p:ext uri="{BB962C8B-B14F-4D97-AF65-F5344CB8AC3E}">
        <p14:creationId xmlns:p14="http://schemas.microsoft.com/office/powerpoint/2010/main" val="26883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9" grpId="0" build="p"/>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All 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000" b="0" i="0" u="none" strike="noStrike" kern="1200" cap="none" spc="0" normalizeH="0" baseline="0" noProof="0" dirty="0">
                <a:ln>
                  <a:noFill/>
                </a:ln>
                <a:solidFill>
                  <a:prstClr val="black"/>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Each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000" b="0" i="0" u="none" strike="noStrike" kern="1200" cap="none" spc="0" normalizeH="0" baseline="0" noProof="0" dirty="0">
                <a:ln>
                  <a:noFill/>
                </a:ln>
                <a:solidFill>
                  <a:prstClr val="black"/>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2. Handling errors in reads. </a:t>
            </a:r>
          </a:p>
        </p:txBody>
      </p:sp>
      <p:sp>
        <p:nvSpPr>
          <p:cNvPr id="22" name="TextBox 21"/>
          <p:cNvSpPr txBox="1"/>
          <p:nvPr/>
        </p:nvSpPr>
        <p:spPr>
          <a:xfrm>
            <a:off x="35497" y="3933056"/>
            <a:ext cx="91085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Errors create bulges in the de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Bruijn</a:t>
            </a:r>
            <a:r>
              <a:rPr kumimoji="0" lang="en-US" sz="1800" b="0" i="0" u="none" strike="noStrike" kern="1200" cap="none" spc="0" normalizeH="0" baseline="0" noProof="0" dirty="0">
                <a:ln>
                  <a:noFill/>
                </a:ln>
                <a:solidFill>
                  <a:prstClr val="black"/>
                </a:solidFill>
                <a:effectLst/>
                <a:uLnTx/>
                <a:uFillTx/>
                <a:latin typeface="Calibri"/>
                <a:ea typeface="+mn-ea"/>
                <a:cs typeface="+mn-cs"/>
              </a:rPr>
              <a:t> graph. The same happens with in-exact repeats or polymorphisms</a:t>
            </a:r>
          </a:p>
        </p:txBody>
      </p:sp>
      <p:pic>
        <p:nvPicPr>
          <p:cNvPr id="23" name="Picture 22" descr="Screen Shot 2015-09-07 at 7.01.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4723403"/>
            <a:ext cx="4383881" cy="937845"/>
          </a:xfrm>
          <a:prstGeom prst="rect">
            <a:avLst/>
          </a:prstGeom>
        </p:spPr>
      </p:pic>
      <p:sp>
        <p:nvSpPr>
          <p:cNvPr id="24" name="TextBox 23"/>
          <p:cNvSpPr txBox="1"/>
          <p:nvPr/>
        </p:nvSpPr>
        <p:spPr>
          <a:xfrm>
            <a:off x="6444208" y="4410977"/>
            <a:ext cx="2699792" cy="175432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Deal with the bulges, different packages deal in different ways. As an alternative, error-correct the reads prior to the assembly.</a:t>
            </a:r>
          </a:p>
        </p:txBody>
      </p:sp>
      <p:sp>
        <p:nvSpPr>
          <p:cNvPr id="25" name="TextBox 24"/>
          <p:cNvSpPr txBox="1"/>
          <p:nvPr/>
        </p:nvSpPr>
        <p:spPr>
          <a:xfrm>
            <a:off x="179512" y="5698793"/>
            <a:ext cx="6016029"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 single sequencing </a:t>
            </a:r>
            <a:r>
              <a:rPr kumimoji="0" lang="en-US" sz="1400" b="1" i="0" u="none" strike="noStrike" kern="1200" cap="none" spc="0" normalizeH="0" baseline="0" noProof="0" dirty="0">
                <a:ln>
                  <a:noFill/>
                </a:ln>
                <a:solidFill>
                  <a:srgbClr val="FF0000"/>
                </a:solidFill>
                <a:effectLst/>
                <a:uLnTx/>
                <a:uFillTx/>
                <a:latin typeface="Calibri"/>
                <a:ea typeface="+mn-ea"/>
                <a:cs typeface="+mn-cs"/>
              </a:rPr>
              <a:t>error</a:t>
            </a:r>
            <a:r>
              <a:rPr kumimoji="0" lang="en-US" sz="1400" b="0" i="0" u="none" strike="noStrike" kern="1200" cap="none" spc="0" normalizeH="0" baseline="0" noProof="0" dirty="0">
                <a:ln>
                  <a:noFill/>
                </a:ln>
                <a:solidFill>
                  <a:prstClr val="black"/>
                </a:solidFill>
                <a:effectLst/>
                <a:uLnTx/>
                <a:uFillTx/>
                <a:latin typeface="Calibri"/>
                <a:ea typeface="+mn-ea"/>
                <a:cs typeface="+mn-cs"/>
              </a:rPr>
              <a:t>, creates a bulge and increases the size of the graph</a:t>
            </a:r>
          </a:p>
        </p:txBody>
      </p:sp>
      <p:pic>
        <p:nvPicPr>
          <p:cNvPr id="26" name="Picture 25" descr="Screen Shot 2015-09-07 at 7.08.2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787" y="4634269"/>
            <a:ext cx="1599952" cy="954971"/>
          </a:xfrm>
          <a:prstGeom prst="rect">
            <a:avLst/>
          </a:prstGeom>
        </p:spPr>
      </p:pic>
    </p:spTree>
    <p:extLst>
      <p:ext uri="{BB962C8B-B14F-4D97-AF65-F5344CB8AC3E}">
        <p14:creationId xmlns:p14="http://schemas.microsoft.com/office/powerpoint/2010/main" val="802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4"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All 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Each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000" b="0" i="0" u="none" strike="noStrike" kern="1200" cap="none" spc="0" normalizeH="0" baseline="0" noProof="0" dirty="0">
                <a:ln>
                  <a:noFill/>
                </a:ln>
                <a:solidFill>
                  <a:prstClr val="black"/>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3. Handling DNA repeats.</a:t>
            </a:r>
          </a:p>
        </p:txBody>
      </p:sp>
      <p:sp>
        <p:nvSpPr>
          <p:cNvPr id="10" name="TextBox 9"/>
          <p:cNvSpPr txBox="1"/>
          <p:nvPr/>
        </p:nvSpPr>
        <p:spPr>
          <a:xfrm>
            <a:off x="266977" y="3998378"/>
            <a:ext cx="39549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Let’s have the cyclic genome ATGCATGC</a:t>
            </a:r>
          </a:p>
        </p:txBody>
      </p:sp>
      <p:sp>
        <p:nvSpPr>
          <p:cNvPr id="16" name="TextBox 15"/>
          <p:cNvSpPr txBox="1"/>
          <p:nvPr/>
        </p:nvSpPr>
        <p:spPr>
          <a:xfrm>
            <a:off x="284163" y="4431233"/>
            <a:ext cx="41088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the 3-mer reads: ATG, TGC, GCA, CAT</a:t>
            </a:r>
          </a:p>
        </p:txBody>
      </p:sp>
      <p:sp>
        <p:nvSpPr>
          <p:cNvPr id="17" name="TextBox 16"/>
          <p:cNvSpPr txBox="1"/>
          <p:nvPr/>
        </p:nvSpPr>
        <p:spPr>
          <a:xfrm>
            <a:off x="1" y="4952965"/>
            <a:ext cx="91440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Obtain the genome sequence from the reads using de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Bruijn</a:t>
            </a:r>
            <a:r>
              <a:rPr kumimoji="0" lang="en-US" sz="2800" b="1" i="0" u="none" strike="noStrike" kern="1200" cap="none" spc="0" normalizeH="0" baseline="0" noProof="0" dirty="0">
                <a:ln>
                  <a:noFill/>
                </a:ln>
                <a:solidFill>
                  <a:prstClr val="black"/>
                </a:solidFill>
                <a:effectLst/>
                <a:uLnTx/>
                <a:uFillTx/>
                <a:latin typeface="Calibri"/>
                <a:ea typeface="+mn-ea"/>
                <a:cs typeface="+mn-cs"/>
              </a:rPr>
              <a:t> graphs, with a k=3!</a:t>
            </a:r>
          </a:p>
        </p:txBody>
      </p:sp>
      <p:sp>
        <p:nvSpPr>
          <p:cNvPr id="11" name="TextBox 10"/>
          <p:cNvSpPr txBox="1"/>
          <p:nvPr/>
        </p:nvSpPr>
        <p:spPr>
          <a:xfrm>
            <a:off x="2123728" y="5867779"/>
            <a:ext cx="53184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Check whether all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1800" b="0" i="0" u="none" strike="noStrike" kern="1200" cap="none" spc="0" normalizeH="0" baseline="0" noProof="0" dirty="0">
                <a:ln>
                  <a:noFill/>
                </a:ln>
                <a:solidFill>
                  <a:prstClr val="black"/>
                </a:solidFill>
                <a:effectLst/>
                <a:uLnTx/>
                <a:uFillTx/>
                <a:latin typeface="Calibri"/>
                <a:ea typeface="+mn-ea"/>
                <a:cs typeface="+mn-cs"/>
              </a:rPr>
              <a:t> in the genome are available?</a:t>
            </a:r>
          </a:p>
        </p:txBody>
      </p:sp>
    </p:spTree>
    <p:extLst>
      <p:ext uri="{BB962C8B-B14F-4D97-AF65-F5344CB8AC3E}">
        <p14:creationId xmlns:p14="http://schemas.microsoft.com/office/powerpoint/2010/main" val="1023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All 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Each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000" b="0" i="0" u="none" strike="noStrike" kern="1200" cap="none" spc="0" normalizeH="0" baseline="0" noProof="0" dirty="0">
                <a:ln>
                  <a:noFill/>
                </a:ln>
                <a:solidFill>
                  <a:prstClr val="black"/>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3. Handling DNA repeats.</a:t>
            </a:r>
          </a:p>
        </p:txBody>
      </p:sp>
      <p:sp>
        <p:nvSpPr>
          <p:cNvPr id="10" name="TextBox 9"/>
          <p:cNvSpPr txBox="1"/>
          <p:nvPr/>
        </p:nvSpPr>
        <p:spPr>
          <a:xfrm>
            <a:off x="107504" y="3861048"/>
            <a:ext cx="39549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Let’s have the cyclic genome ATGCATGC</a:t>
            </a:r>
          </a:p>
        </p:txBody>
      </p:sp>
      <p:sp>
        <p:nvSpPr>
          <p:cNvPr id="16" name="TextBox 15"/>
          <p:cNvSpPr txBox="1"/>
          <p:nvPr/>
        </p:nvSpPr>
        <p:spPr>
          <a:xfrm>
            <a:off x="81206" y="4139788"/>
            <a:ext cx="41088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the 3-mer reads: ATG, TGC, GCA, CAT</a:t>
            </a:r>
          </a:p>
        </p:txBody>
      </p:sp>
      <p:sp>
        <p:nvSpPr>
          <p:cNvPr id="12" name="TextBox 11"/>
          <p:cNvSpPr txBox="1"/>
          <p:nvPr/>
        </p:nvSpPr>
        <p:spPr>
          <a:xfrm>
            <a:off x="-91333" y="4582869"/>
            <a:ext cx="923533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One solution, will be to record how many times each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appears (</a:t>
            </a:r>
            <a:r>
              <a:rPr kumimoji="0" lang="en-US" sz="1800" b="0" i="1" u="none" strike="noStrike" kern="1200" cap="none" spc="0" normalizeH="0" baseline="0" noProof="0" dirty="0">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multiplicity), drawing </a:t>
            </a:r>
            <a:r>
              <a:rPr kumimoji="0" lang="en-US" sz="1800" b="0" i="1" u="none" strike="noStrike" kern="1200" cap="none" spc="0" normalizeH="0" baseline="0" noProof="0" dirty="0">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 edges between its suffix and prefix</a:t>
            </a:r>
          </a:p>
        </p:txBody>
      </p:sp>
      <p:sp>
        <p:nvSpPr>
          <p:cNvPr id="15" name="TextBox 14"/>
          <p:cNvSpPr txBox="1"/>
          <p:nvPr/>
        </p:nvSpPr>
        <p:spPr>
          <a:xfrm>
            <a:off x="1" y="5139189"/>
            <a:ext cx="91440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Obtain the genome sequence from the reads using de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Bruijn</a:t>
            </a:r>
            <a:r>
              <a:rPr kumimoji="0" lang="en-US" sz="2800" b="1" i="0" u="none" strike="noStrike" kern="1200" cap="none" spc="0" normalizeH="0" baseline="0" noProof="0" dirty="0">
                <a:ln>
                  <a:noFill/>
                </a:ln>
                <a:solidFill>
                  <a:prstClr val="black"/>
                </a:solidFill>
                <a:effectLst/>
                <a:uLnTx/>
                <a:uFillTx/>
                <a:latin typeface="Calibri"/>
                <a:ea typeface="+mn-ea"/>
                <a:cs typeface="+mn-cs"/>
              </a:rPr>
              <a:t> graphs, with a k=3, and assuming k-</a:t>
            </a:r>
            <a:r>
              <a:rPr kumimoji="0" lang="en-US" sz="2800" b="1" i="0" u="none" strike="noStrike" kern="1200" cap="none" spc="0" normalizeH="0" baseline="0" noProof="0" dirty="0" err="1">
                <a:ln>
                  <a:noFill/>
                </a:ln>
                <a:solidFill>
                  <a:prstClr val="black"/>
                </a:solidFill>
                <a:effectLst/>
                <a:uLnTx/>
                <a:uFillTx/>
                <a:latin typeface="Calibri"/>
                <a:ea typeface="+mn-ea"/>
                <a:cs typeface="+mn-cs"/>
              </a:rPr>
              <a:t>mer</a:t>
            </a:r>
            <a:r>
              <a:rPr kumimoji="0" lang="en-US" sz="2800" b="1" i="0" u="none" strike="noStrike" kern="1200" cap="none" spc="0" normalizeH="0" baseline="0" noProof="0" dirty="0">
                <a:ln>
                  <a:noFill/>
                </a:ln>
                <a:solidFill>
                  <a:prstClr val="black"/>
                </a:solidFill>
                <a:effectLst/>
                <a:uLnTx/>
                <a:uFillTx/>
                <a:latin typeface="Calibri"/>
                <a:ea typeface="+mn-ea"/>
                <a:cs typeface="+mn-cs"/>
              </a:rPr>
              <a:t> multiplicity = 2</a:t>
            </a:r>
          </a:p>
        </p:txBody>
      </p:sp>
    </p:spTree>
    <p:extLst>
      <p:ext uri="{BB962C8B-B14F-4D97-AF65-F5344CB8AC3E}">
        <p14:creationId xmlns:p14="http://schemas.microsoft.com/office/powerpoint/2010/main" val="35727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All 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Each k-</a:t>
            </a:r>
            <a:r>
              <a:rPr kumimoji="0" lang="en-US" sz="20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000" b="0" i="0" u="none" strike="noStrike" kern="1200" cap="none" spc="0" normalizeH="0" baseline="0" noProof="0" dirty="0">
                <a:ln>
                  <a:noFill/>
                </a:ln>
                <a:solidFill>
                  <a:prstClr val="black"/>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3. Handling DNA repeats.</a:t>
            </a:r>
          </a:p>
        </p:txBody>
      </p:sp>
      <p:sp>
        <p:nvSpPr>
          <p:cNvPr id="10" name="TextBox 9"/>
          <p:cNvSpPr txBox="1"/>
          <p:nvPr/>
        </p:nvSpPr>
        <p:spPr>
          <a:xfrm>
            <a:off x="107504" y="3861048"/>
            <a:ext cx="39549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Let’s have the cyclic genome ATGCATGC</a:t>
            </a:r>
          </a:p>
        </p:txBody>
      </p:sp>
      <p:sp>
        <p:nvSpPr>
          <p:cNvPr id="16" name="TextBox 15"/>
          <p:cNvSpPr txBox="1"/>
          <p:nvPr/>
        </p:nvSpPr>
        <p:spPr>
          <a:xfrm>
            <a:off x="81206" y="4139788"/>
            <a:ext cx="41088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the 3-mer reads: ATG, TGC, GCA, CAT</a:t>
            </a:r>
          </a:p>
        </p:txBody>
      </p:sp>
      <p:sp>
        <p:nvSpPr>
          <p:cNvPr id="12" name="TextBox 11"/>
          <p:cNvSpPr txBox="1"/>
          <p:nvPr/>
        </p:nvSpPr>
        <p:spPr>
          <a:xfrm>
            <a:off x="-91333" y="4582869"/>
            <a:ext cx="923533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One solution, will be to record how many times each </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appears (</a:t>
            </a:r>
            <a:r>
              <a:rPr kumimoji="0" lang="en-US" sz="1800" b="0" i="1" u="none" strike="noStrike" kern="1200" cap="none" spc="0" normalizeH="0" baseline="0" noProof="0" dirty="0">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1" u="none" strike="noStrike" kern="1200" cap="none" spc="0" normalizeH="0" baseline="0" noProof="0" dirty="0">
                <a:ln>
                  <a:noFill/>
                </a:ln>
                <a:solidFill>
                  <a:prstClr val="black"/>
                </a:solidFill>
                <a:effectLst/>
                <a:uLnTx/>
                <a:uFillTx/>
                <a:latin typeface="Calibri"/>
                <a:ea typeface="+mn-ea"/>
                <a:cs typeface="+mn-cs"/>
              </a:rPr>
              <a:t>k</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1800" b="0" i="0" u="none" strike="noStrike" kern="1200" cap="none" spc="0" normalizeH="0" baseline="0" noProof="0" dirty="0">
                <a:ln>
                  <a:noFill/>
                </a:ln>
                <a:solidFill>
                  <a:prstClr val="black"/>
                </a:solidFill>
                <a:effectLst/>
                <a:uLnTx/>
                <a:uFillTx/>
                <a:latin typeface="Calibri"/>
                <a:ea typeface="+mn-ea"/>
                <a:cs typeface="+mn-cs"/>
              </a:rPr>
              <a:t> multiplicity), drawing </a:t>
            </a:r>
            <a:r>
              <a:rPr kumimoji="0" lang="en-US" sz="1800" b="0" i="1" u="none" strike="noStrike" kern="1200" cap="none" spc="0" normalizeH="0" baseline="0" noProof="0" dirty="0">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 edges between its suffix and prefix</a:t>
            </a:r>
          </a:p>
        </p:txBody>
      </p:sp>
      <p:sp>
        <p:nvSpPr>
          <p:cNvPr id="14" name="TextBox 13"/>
          <p:cNvSpPr txBox="1"/>
          <p:nvPr/>
        </p:nvSpPr>
        <p:spPr>
          <a:xfrm>
            <a:off x="-108520" y="5374957"/>
            <a:ext cx="923533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current data, instead of relying on multiplicity, the best approach is to exploit paired-end reads. </a:t>
            </a:r>
            <a:r>
              <a:rPr kumimoji="0" lang="en-US" sz="1800" b="1" i="0" u="none" strike="noStrike" kern="1200" cap="none" spc="0" normalizeH="0" baseline="0" noProof="0" dirty="0">
                <a:ln>
                  <a:noFill/>
                </a:ln>
                <a:solidFill>
                  <a:prstClr val="black"/>
                </a:solidFill>
                <a:effectLst/>
                <a:uLnTx/>
                <a:uFillTx/>
                <a:latin typeface="Calibri"/>
                <a:ea typeface="+mn-ea"/>
                <a:cs typeface="+mn-cs"/>
              </a:rPr>
              <a:t>How?</a:t>
            </a:r>
          </a:p>
        </p:txBody>
      </p:sp>
    </p:spTree>
    <p:extLst>
      <p:ext uri="{BB962C8B-B14F-4D97-AF65-F5344CB8AC3E}">
        <p14:creationId xmlns:p14="http://schemas.microsoft.com/office/powerpoint/2010/main" val="313453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De </a:t>
            </a:r>
            <a:r>
              <a:rPr lang="en-US" sz="4400" dirty="0" err="1"/>
              <a:t>Bruijn</a:t>
            </a:r>
            <a:r>
              <a:rPr lang="en-US" sz="4400" dirty="0"/>
              <a:t> graph: Assumptions so far</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p:cNvSpPr/>
          <p:nvPr/>
        </p:nvSpPr>
        <p:spPr>
          <a:xfrm>
            <a:off x="4293925" y="6248345"/>
            <a:ext cx="4886587"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a:ea typeface="+mn-ea"/>
                <a:cs typeface="+mn-cs"/>
              </a:rPr>
              <a:t>Compeau</a:t>
            </a:r>
            <a:r>
              <a:rPr kumimoji="0" lang="en-US" sz="1050" b="0" i="0" u="none" strike="noStrike" kern="1200" cap="none" spc="0" normalizeH="0" baseline="0" noProof="0" dirty="0">
                <a:ln>
                  <a:noFill/>
                </a:ln>
                <a:solidFill>
                  <a:prstClr val="black"/>
                </a:solidFill>
                <a:effectLst/>
                <a:uLnTx/>
                <a:uFillTx/>
                <a:latin typeface="Calibri"/>
                <a:ea typeface="+mn-ea"/>
                <a:cs typeface="+mn-cs"/>
              </a:rPr>
              <a:t> et al., 2011.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http://www.nature.com/nbt/journal/v29/n11/pdf/nbt.2023.pdf</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p:cNvSpPr txBox="1"/>
          <p:nvPr/>
        </p:nvSpPr>
        <p:spPr>
          <a:xfrm>
            <a:off x="35496" y="2060848"/>
            <a:ext cx="5455340" cy="1323439"/>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All 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present in the genome are available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K-</a:t>
            </a:r>
            <a:r>
              <a:rPr kumimoji="0" lang="en-US" sz="2000" b="0" i="0" u="none" strike="noStrike" kern="1200" cap="none" spc="0" normalizeH="0" baseline="0" noProof="0" dirty="0" err="1">
                <a:ln>
                  <a:noFill/>
                </a:ln>
                <a:solidFill>
                  <a:prstClr val="white">
                    <a:lumMod val="75000"/>
                  </a:prstClr>
                </a:solidFill>
                <a:effectLst/>
                <a:uLnTx/>
                <a:uFillTx/>
                <a:latin typeface="Calibri"/>
                <a:ea typeface="+mn-ea"/>
                <a:cs typeface="+mn-cs"/>
              </a:rPr>
              <a:t>mers</a:t>
            </a:r>
            <a:r>
              <a:rPr kumimoji="0" lang="en-US" sz="2000" b="0" i="0" u="none" strike="noStrike" kern="1200" cap="none" spc="0" normalizeH="0" baseline="0" noProof="0" dirty="0">
                <a:ln>
                  <a:noFill/>
                </a:ln>
                <a:solidFill>
                  <a:prstClr val="white">
                    <a:lumMod val="75000"/>
                  </a:prstClr>
                </a:solidFill>
                <a:effectLst/>
                <a:uLnTx/>
                <a:uFillTx/>
                <a:latin typeface="Calibri"/>
                <a:ea typeface="+mn-ea"/>
                <a:cs typeface="+mn-cs"/>
              </a:rPr>
              <a:t> are error free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BFBFBF"/>
                </a:solidFill>
                <a:effectLst/>
                <a:uLnTx/>
                <a:uFillTx/>
                <a:latin typeface="Calibri"/>
                <a:ea typeface="+mn-ea"/>
                <a:cs typeface="+mn-cs"/>
              </a:rPr>
              <a:t>Each k-</a:t>
            </a:r>
            <a:r>
              <a:rPr kumimoji="0" lang="en-US" sz="2000" b="0" i="0" u="none" strike="noStrike" kern="1200" cap="none" spc="0" normalizeH="0" baseline="0" noProof="0" dirty="0" err="1">
                <a:ln>
                  <a:noFill/>
                </a:ln>
                <a:solidFill>
                  <a:srgbClr val="BFBFBF"/>
                </a:solidFill>
                <a:effectLst/>
                <a:uLnTx/>
                <a:uFillTx/>
                <a:latin typeface="Calibri"/>
                <a:ea typeface="+mn-ea"/>
                <a:cs typeface="+mn-cs"/>
              </a:rPr>
              <a:t>mer</a:t>
            </a:r>
            <a:r>
              <a:rPr kumimoji="0" lang="en-US" sz="2000" b="0" i="0" u="none" strike="noStrike" kern="1200" cap="none" spc="0" normalizeH="0" baseline="0" noProof="0" dirty="0">
                <a:ln>
                  <a:noFill/>
                </a:ln>
                <a:solidFill>
                  <a:srgbClr val="BFBFBF"/>
                </a:solidFill>
                <a:effectLst/>
                <a:uLnTx/>
                <a:uFillTx/>
                <a:latin typeface="Calibri"/>
                <a:ea typeface="+mn-ea"/>
                <a:cs typeface="+mn-cs"/>
              </a:rPr>
              <a:t> appear at most once in the genome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genome is a single circular chromosome</a:t>
            </a:r>
          </a:p>
        </p:txBody>
      </p:sp>
      <p:grpSp>
        <p:nvGrpSpPr>
          <p:cNvPr id="8" name="Group 7"/>
          <p:cNvGrpSpPr/>
          <p:nvPr/>
        </p:nvGrpSpPr>
        <p:grpSpPr>
          <a:xfrm>
            <a:off x="5346029" y="2060848"/>
            <a:ext cx="3512221" cy="1368152"/>
            <a:chOff x="5130005" y="2060848"/>
            <a:chExt cx="3512221" cy="1368152"/>
          </a:xfrm>
        </p:grpSpPr>
        <p:sp>
          <p:nvSpPr>
            <p:cNvPr id="3" name="TextBox 2"/>
            <p:cNvSpPr txBox="1"/>
            <p:nvPr/>
          </p:nvSpPr>
          <p:spPr>
            <a:xfrm>
              <a:off x="5402839" y="2189695"/>
              <a:ext cx="323938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Does not apply in NGS datasets!</a:t>
              </a:r>
            </a:p>
          </p:txBody>
        </p:sp>
        <p:sp>
          <p:nvSpPr>
            <p:cNvPr id="5" name="Right Brace 4"/>
            <p:cNvSpPr/>
            <p:nvPr/>
          </p:nvSpPr>
          <p:spPr>
            <a:xfrm>
              <a:off x="5130005" y="2060848"/>
              <a:ext cx="234083" cy="1368152"/>
            </a:xfrm>
            <a:prstGeom prst="rightBrace">
              <a:avLst/>
            </a:prstGeom>
            <a:ln>
              <a:solidFill>
                <a:srgbClr val="FE8637"/>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Rectangle 8"/>
          <p:cNvSpPr/>
          <p:nvPr/>
        </p:nvSpPr>
        <p:spPr>
          <a:xfrm>
            <a:off x="47665" y="3567500"/>
            <a:ext cx="601602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4. Handling multiple and linear chromosomes.</a:t>
            </a:r>
          </a:p>
        </p:txBody>
      </p:sp>
      <p:sp>
        <p:nvSpPr>
          <p:cNvPr id="13" name="TextBox 12"/>
          <p:cNvSpPr txBox="1"/>
          <p:nvPr/>
        </p:nvSpPr>
        <p:spPr>
          <a:xfrm>
            <a:off x="423298" y="4149080"/>
            <a:ext cx="78831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Single linear chromosome: Look for an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Eulerian</a:t>
            </a:r>
            <a:r>
              <a:rPr kumimoji="0" lang="en-US" sz="1800" b="0" i="0" u="none" strike="noStrike" kern="1200" cap="none" spc="0" normalizeH="0" baseline="0" noProof="0" dirty="0">
                <a:ln>
                  <a:noFill/>
                </a:ln>
                <a:solidFill>
                  <a:prstClr val="black"/>
                </a:solidFill>
                <a:effectLst/>
                <a:uLnTx/>
                <a:uFillTx/>
                <a:latin typeface="Calibri"/>
                <a:ea typeface="+mn-ea"/>
                <a:cs typeface="+mn-cs"/>
              </a:rPr>
              <a:t> path instead of an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Eulerian</a:t>
            </a:r>
            <a:r>
              <a:rPr kumimoji="0" lang="en-US" sz="1800" b="0" i="0" u="none" strike="noStrike" kern="1200" cap="none" spc="0" normalizeH="0" baseline="0" noProof="0" dirty="0">
                <a:ln>
                  <a:noFill/>
                </a:ln>
                <a:solidFill>
                  <a:prstClr val="black"/>
                </a:solidFill>
                <a:effectLst/>
                <a:uLnTx/>
                <a:uFillTx/>
                <a:latin typeface="Calibri"/>
                <a:ea typeface="+mn-ea"/>
                <a:cs typeface="+mn-cs"/>
              </a:rPr>
              <a:t> cycle. Visit each edge, but no need to finish in the starting node.</a:t>
            </a:r>
          </a:p>
        </p:txBody>
      </p:sp>
      <p:sp>
        <p:nvSpPr>
          <p:cNvPr id="17" name="TextBox 16"/>
          <p:cNvSpPr txBox="1"/>
          <p:nvPr/>
        </p:nvSpPr>
        <p:spPr>
          <a:xfrm>
            <a:off x="395536" y="4942909"/>
            <a:ext cx="78831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Several linear chromosome: Search for multiple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Eulerian</a:t>
            </a:r>
            <a:r>
              <a:rPr kumimoji="0" lang="en-US" sz="1800" b="0" i="0" u="none" strike="noStrike" kern="1200" cap="none" spc="0" normalizeH="0" baseline="0" noProof="0" dirty="0">
                <a:ln>
                  <a:noFill/>
                </a:ln>
                <a:solidFill>
                  <a:prstClr val="black"/>
                </a:solidFill>
                <a:effectLst/>
                <a:uLnTx/>
                <a:uFillTx/>
                <a:latin typeface="Calibri"/>
                <a:ea typeface="+mn-ea"/>
                <a:cs typeface="+mn-cs"/>
              </a:rPr>
              <a:t> paths, each would be a “chromosome”</a:t>
            </a:r>
          </a:p>
        </p:txBody>
      </p:sp>
    </p:spTree>
    <p:extLst>
      <p:ext uri="{BB962C8B-B14F-4D97-AF65-F5344CB8AC3E}">
        <p14:creationId xmlns:p14="http://schemas.microsoft.com/office/powerpoint/2010/main" val="117133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836712"/>
            <a:ext cx="8574087" cy="761510"/>
          </a:xfrm>
        </p:spPr>
        <p:txBody>
          <a:bodyPr>
            <a:noAutofit/>
          </a:bodyPr>
          <a:lstStyle/>
          <a:p>
            <a:r>
              <a:rPr lang="en-US" sz="3600" dirty="0"/>
              <a:t>Next Generation Sequencing: Technologies and applications </a:t>
            </a:r>
            <a:br>
              <a:rPr lang="en-US" sz="3600" dirty="0"/>
            </a:br>
            <a:endParaRPr lang="en-US" sz="3600"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7</a:t>
            </a:fld>
            <a:endParaRPr lang="en-US" dirty="0"/>
          </a:p>
        </p:txBody>
      </p:sp>
      <p:pic>
        <p:nvPicPr>
          <p:cNvPr id="7" name="Picture 6"/>
          <p:cNvPicPr>
            <a:picLocks noChangeAspect="1"/>
          </p:cNvPicPr>
          <p:nvPr/>
        </p:nvPicPr>
        <p:blipFill>
          <a:blip r:embed="rId2"/>
          <a:stretch>
            <a:fillRect/>
          </a:stretch>
        </p:blipFill>
        <p:spPr>
          <a:xfrm>
            <a:off x="0" y="2564904"/>
            <a:ext cx="9144000" cy="2133600"/>
          </a:xfrm>
          <a:prstGeom prst="rect">
            <a:avLst/>
          </a:prstGeom>
        </p:spPr>
      </p:pic>
      <p:sp>
        <p:nvSpPr>
          <p:cNvPr id="10" name="TextBox 9"/>
          <p:cNvSpPr txBox="1"/>
          <p:nvPr/>
        </p:nvSpPr>
        <p:spPr>
          <a:xfrm>
            <a:off x="209590" y="5014917"/>
            <a:ext cx="8826906" cy="646331"/>
          </a:xfrm>
          <a:prstGeom prst="rect">
            <a:avLst/>
          </a:prstGeom>
          <a:noFill/>
        </p:spPr>
        <p:txBody>
          <a:bodyPr wrap="none" rtlCol="0">
            <a:spAutoFit/>
          </a:bodyPr>
          <a:lstStyle/>
          <a:p>
            <a:r>
              <a:rPr lang="en-US" sz="3600" dirty="0"/>
              <a:t>Single Molecule Real Time Sequencing (SMRT)</a:t>
            </a:r>
          </a:p>
        </p:txBody>
      </p:sp>
    </p:spTree>
    <p:extLst>
      <p:ext uri="{BB962C8B-B14F-4D97-AF65-F5344CB8AC3E}">
        <p14:creationId xmlns:p14="http://schemas.microsoft.com/office/powerpoint/2010/main" val="2845325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graph complexity</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ectangle 4"/>
          <p:cNvSpPr/>
          <p:nvPr/>
        </p:nvSpPr>
        <p:spPr>
          <a:xfrm>
            <a:off x="0" y="6237312"/>
            <a:ext cx="9144000"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Miller et al., 2010.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http://www.sciencedirect.com/science/article/pii/S0888754310000492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5436097" y="2404229"/>
            <a:ext cx="3422154" cy="9527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Low frequency dead-ends: Reads with sequencing errors towards the end</a:t>
            </a:r>
          </a:p>
        </p:txBody>
      </p:sp>
      <p:sp>
        <p:nvSpPr>
          <p:cNvPr id="8" name="TextBox 7"/>
          <p:cNvSpPr txBox="1"/>
          <p:nvPr/>
        </p:nvSpPr>
        <p:spPr>
          <a:xfrm>
            <a:off x="141099" y="1844824"/>
            <a:ext cx="42155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Thickness of edges represents multiplicity</a:t>
            </a:r>
          </a:p>
        </p:txBody>
      </p:sp>
      <p:pic>
        <p:nvPicPr>
          <p:cNvPr id="9" name="Picture 8" descr="Screen Shot 2015-09-07 at 8.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52" y="2404229"/>
            <a:ext cx="4897744" cy="1008112"/>
          </a:xfrm>
          <a:prstGeom prst="rect">
            <a:avLst/>
          </a:prstGeom>
        </p:spPr>
      </p:pic>
      <p:pic>
        <p:nvPicPr>
          <p:cNvPr id="10" name="Picture 9" descr="Screen Shot 2015-09-07 at 8.07.07 PM.png"/>
          <p:cNvPicPr>
            <a:picLocks noChangeAspect="1"/>
          </p:cNvPicPr>
          <p:nvPr/>
        </p:nvPicPr>
        <p:blipFill rotWithShape="1">
          <a:blip r:embed="rId4">
            <a:extLst>
              <a:ext uri="{28A0092B-C50C-407E-A947-70E740481C1C}">
                <a14:useLocalDpi xmlns:a14="http://schemas.microsoft.com/office/drawing/2010/main" val="0"/>
              </a:ext>
            </a:extLst>
          </a:blip>
          <a:srcRect l="2401"/>
          <a:stretch/>
        </p:blipFill>
        <p:spPr>
          <a:xfrm>
            <a:off x="357668" y="3639325"/>
            <a:ext cx="4934412" cy="1085819"/>
          </a:xfrm>
          <a:prstGeom prst="rect">
            <a:avLst/>
          </a:prstGeom>
        </p:spPr>
      </p:pic>
      <p:pic>
        <p:nvPicPr>
          <p:cNvPr id="11" name="Picture 10" descr="Screen Shot 2015-09-07 at 8.07.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163" y="4939511"/>
            <a:ext cx="5151934" cy="1097663"/>
          </a:xfrm>
          <a:prstGeom prst="rect">
            <a:avLst/>
          </a:prstGeom>
        </p:spPr>
      </p:pic>
      <p:sp>
        <p:nvSpPr>
          <p:cNvPr id="12" name="TextBox 11"/>
          <p:cNvSpPr txBox="1"/>
          <p:nvPr/>
        </p:nvSpPr>
        <p:spPr>
          <a:xfrm>
            <a:off x="5436097" y="3733606"/>
            <a:ext cx="333971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Bulges, due to sequencing errors or polymorphisms toward the middle of the reads</a:t>
            </a:r>
          </a:p>
        </p:txBody>
      </p:sp>
      <p:sp>
        <p:nvSpPr>
          <p:cNvPr id="13" name="TextBox 12"/>
          <p:cNvSpPr txBox="1"/>
          <p:nvPr/>
        </p:nvSpPr>
        <p:spPr>
          <a:xfrm>
            <a:off x="5436097" y="5158933"/>
            <a:ext cx="333971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Collapsed paths, due to near identical repeats.</a:t>
            </a:r>
          </a:p>
        </p:txBody>
      </p:sp>
    </p:spTree>
    <p:extLst>
      <p:ext uri="{BB962C8B-B14F-4D97-AF65-F5344CB8AC3E}">
        <p14:creationId xmlns:p14="http://schemas.microsoft.com/office/powerpoint/2010/main" val="3316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7 at 8.11.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686025"/>
            <a:ext cx="3471664" cy="1831207"/>
          </a:xfrm>
          <a:prstGeom prst="rect">
            <a:avLst/>
          </a:prstGeom>
        </p:spPr>
      </p:pic>
      <p:grpSp>
        <p:nvGrpSpPr>
          <p:cNvPr id="22" name="Group 21"/>
          <p:cNvGrpSpPr/>
          <p:nvPr/>
        </p:nvGrpSpPr>
        <p:grpSpPr>
          <a:xfrm>
            <a:off x="539552" y="3542009"/>
            <a:ext cx="3246742" cy="1039472"/>
            <a:chOff x="611560" y="2420888"/>
            <a:chExt cx="3246742" cy="1039472"/>
          </a:xfrm>
        </p:grpSpPr>
        <p:sp>
          <p:nvSpPr>
            <p:cNvPr id="6" name="Rectangle 5"/>
            <p:cNvSpPr/>
            <p:nvPr/>
          </p:nvSpPr>
          <p:spPr>
            <a:xfrm>
              <a:off x="611560" y="2420888"/>
              <a:ext cx="936104"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475656" y="2636912"/>
              <a:ext cx="432048"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403648" y="2708920"/>
              <a:ext cx="432048"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1700064" y="2884296"/>
              <a:ext cx="128776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2843808" y="2780928"/>
              <a:ext cx="29641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3074598" y="2454240"/>
              <a:ext cx="783704"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1556048" y="2861320"/>
              <a:ext cx="432048"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p:txBody>
          <a:bodyPr>
            <a:normAutofit fontScale="90000"/>
          </a:bodyPr>
          <a:lstStyle/>
          <a:p>
            <a:r>
              <a:rPr lang="en-US" dirty="0"/>
              <a:t>Some methods to resolve graph complexity</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ectangle 4"/>
          <p:cNvSpPr/>
          <p:nvPr/>
        </p:nvSpPr>
        <p:spPr>
          <a:xfrm>
            <a:off x="0" y="6237312"/>
            <a:ext cx="9144000"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Miller et al., 2010.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http://www.sciencedirect.com/science/article/pii/S0888754310000492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141099" y="1844824"/>
            <a:ext cx="42155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Thickness of edges represents multiplicity</a:t>
            </a:r>
          </a:p>
        </p:txBody>
      </p:sp>
      <p:sp>
        <p:nvSpPr>
          <p:cNvPr id="23" name="TextBox 22"/>
          <p:cNvSpPr txBox="1"/>
          <p:nvPr/>
        </p:nvSpPr>
        <p:spPr>
          <a:xfrm>
            <a:off x="417718" y="2339501"/>
            <a:ext cx="844053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Collapsed repeat, repeat length shorter than read length</a:t>
            </a:r>
          </a:p>
        </p:txBody>
      </p:sp>
      <p:grpSp>
        <p:nvGrpSpPr>
          <p:cNvPr id="33" name="Group 32"/>
          <p:cNvGrpSpPr/>
          <p:nvPr/>
        </p:nvGrpSpPr>
        <p:grpSpPr>
          <a:xfrm>
            <a:off x="1259632" y="4293096"/>
            <a:ext cx="2088232" cy="391047"/>
            <a:chOff x="1259632" y="2965945"/>
            <a:chExt cx="2088232" cy="391047"/>
          </a:xfrm>
        </p:grpSpPr>
        <p:cxnSp>
          <p:nvCxnSpPr>
            <p:cNvPr id="25" name="Straight Arrow Connector 24"/>
            <p:cNvCxnSpPr/>
            <p:nvPr/>
          </p:nvCxnSpPr>
          <p:spPr>
            <a:xfrm>
              <a:off x="1259632" y="2965945"/>
              <a:ext cx="432048" cy="391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123728" y="3356992"/>
              <a:ext cx="3600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915816" y="2965946"/>
              <a:ext cx="432048" cy="39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259632" y="4452061"/>
            <a:ext cx="2088232" cy="849147"/>
            <a:chOff x="1259632" y="2965945"/>
            <a:chExt cx="2088232" cy="849147"/>
          </a:xfrm>
        </p:grpSpPr>
        <p:cxnSp>
          <p:nvCxnSpPr>
            <p:cNvPr id="35" name="Straight Arrow Connector 34"/>
            <p:cNvCxnSpPr/>
            <p:nvPr/>
          </p:nvCxnSpPr>
          <p:spPr>
            <a:xfrm>
              <a:off x="1259632" y="2965945"/>
              <a:ext cx="432048" cy="3910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123728" y="3356992"/>
              <a:ext cx="36004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915816" y="3370018"/>
              <a:ext cx="432048" cy="44507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9" name="TextBox 38"/>
          <p:cNvSpPr txBox="1"/>
          <p:nvPr/>
        </p:nvSpPr>
        <p:spPr>
          <a:xfrm>
            <a:off x="1238075" y="3460309"/>
            <a:ext cx="226215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path to follow?</a:t>
            </a:r>
          </a:p>
        </p:txBody>
      </p:sp>
      <p:sp>
        <p:nvSpPr>
          <p:cNvPr id="40" name="TextBox 39"/>
          <p:cNvSpPr txBox="1"/>
          <p:nvPr/>
        </p:nvSpPr>
        <p:spPr>
          <a:xfrm>
            <a:off x="1916088" y="4067780"/>
            <a:ext cx="6567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Read</a:t>
            </a:r>
          </a:p>
        </p:txBody>
      </p:sp>
      <p:grpSp>
        <p:nvGrpSpPr>
          <p:cNvPr id="43" name="Group 42"/>
          <p:cNvGrpSpPr/>
          <p:nvPr/>
        </p:nvGrpSpPr>
        <p:grpSpPr>
          <a:xfrm>
            <a:off x="3995936" y="3943446"/>
            <a:ext cx="4464496" cy="1568849"/>
            <a:chOff x="3995936" y="3943446"/>
            <a:chExt cx="4464496" cy="1568849"/>
          </a:xfrm>
        </p:grpSpPr>
        <p:pic>
          <p:nvPicPr>
            <p:cNvPr id="41" name="Picture 40" descr="Screen Shot 2015-09-07 at 8.12.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286" y="3943446"/>
              <a:ext cx="3350146" cy="1568849"/>
            </a:xfrm>
            <a:prstGeom prst="rect">
              <a:avLst/>
            </a:prstGeom>
          </p:spPr>
        </p:pic>
        <p:sp>
          <p:nvSpPr>
            <p:cNvPr id="42" name="Right Arrow 41"/>
            <p:cNvSpPr/>
            <p:nvPr/>
          </p:nvSpPr>
          <p:spPr>
            <a:xfrm>
              <a:off x="3995936" y="4452061"/>
              <a:ext cx="936104" cy="63312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9748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methods to resolve graph complexity</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ectangle 4"/>
          <p:cNvSpPr/>
          <p:nvPr/>
        </p:nvSpPr>
        <p:spPr>
          <a:xfrm>
            <a:off x="0" y="6237312"/>
            <a:ext cx="9144000"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Miller et al., 2010.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http://www.sciencedirect.com/science/article/pii/S0888754310000492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141099" y="1844824"/>
            <a:ext cx="42155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Thickness of edges represents multiplicity</a:t>
            </a:r>
          </a:p>
        </p:txBody>
      </p:sp>
      <p:sp>
        <p:nvSpPr>
          <p:cNvPr id="23" name="TextBox 22"/>
          <p:cNvSpPr txBox="1"/>
          <p:nvPr/>
        </p:nvSpPr>
        <p:spPr>
          <a:xfrm>
            <a:off x="417718" y="2339501"/>
            <a:ext cx="8440532"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Collapsed repeat, repeat length shorter than paired-end distances (insert sizes)</a:t>
            </a:r>
          </a:p>
        </p:txBody>
      </p:sp>
      <p:pic>
        <p:nvPicPr>
          <p:cNvPr id="7" name="Picture 6" descr="Screen Shot 2015-09-07 at 8.1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763012"/>
            <a:ext cx="3711773" cy="2042252"/>
          </a:xfrm>
          <a:prstGeom prst="rect">
            <a:avLst/>
          </a:prstGeom>
        </p:spPr>
      </p:pic>
      <p:sp>
        <p:nvSpPr>
          <p:cNvPr id="9" name="TextBox 8"/>
          <p:cNvSpPr txBox="1"/>
          <p:nvPr/>
        </p:nvSpPr>
        <p:spPr>
          <a:xfrm>
            <a:off x="133377" y="4092752"/>
            <a:ext cx="42699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R1</a:t>
            </a:r>
          </a:p>
        </p:txBody>
      </p:sp>
      <p:sp>
        <p:nvSpPr>
          <p:cNvPr id="10" name="Rectangle 9"/>
          <p:cNvSpPr/>
          <p:nvPr/>
        </p:nvSpPr>
        <p:spPr>
          <a:xfrm>
            <a:off x="497660" y="4221088"/>
            <a:ext cx="1122012" cy="240996"/>
          </a:xfrm>
          <a:prstGeom prst="rect">
            <a:avLst/>
          </a:prstGeom>
          <a:gradFill flip="none" rotWithShape="1">
            <a:gsLst>
              <a:gs pos="0">
                <a:schemeClr val="accent5">
                  <a:tint val="100000"/>
                  <a:shade val="70000"/>
                  <a:satMod val="150000"/>
                  <a:alpha val="23000"/>
                </a:schemeClr>
              </a:gs>
              <a:gs pos="100000">
                <a:schemeClr val="accent5">
                  <a:tint val="95000"/>
                  <a:satMod val="150000"/>
                  <a:alpha val="2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Rectangle 31"/>
          <p:cNvSpPr/>
          <p:nvPr/>
        </p:nvSpPr>
        <p:spPr>
          <a:xfrm>
            <a:off x="2953941" y="4221088"/>
            <a:ext cx="1122012" cy="240996"/>
          </a:xfrm>
          <a:prstGeom prst="rect">
            <a:avLst/>
          </a:prstGeom>
          <a:gradFill flip="none" rotWithShape="1">
            <a:gsLst>
              <a:gs pos="0">
                <a:schemeClr val="accent5">
                  <a:tint val="100000"/>
                  <a:shade val="70000"/>
                  <a:satMod val="150000"/>
                  <a:alpha val="23000"/>
                </a:schemeClr>
              </a:gs>
              <a:gs pos="100000">
                <a:schemeClr val="accent5">
                  <a:tint val="95000"/>
                  <a:satMod val="150000"/>
                  <a:alpha val="23000"/>
                </a:schemeClr>
              </a:gs>
            </a:gsLst>
            <a:lin ang="162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TextBox 37"/>
          <p:cNvSpPr txBox="1"/>
          <p:nvPr/>
        </p:nvSpPr>
        <p:spPr>
          <a:xfrm>
            <a:off x="4011614" y="4092752"/>
            <a:ext cx="42699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R2</a:t>
            </a:r>
          </a:p>
        </p:txBody>
      </p:sp>
      <p:grpSp>
        <p:nvGrpSpPr>
          <p:cNvPr id="44" name="Group 43"/>
          <p:cNvGrpSpPr/>
          <p:nvPr/>
        </p:nvGrpSpPr>
        <p:grpSpPr>
          <a:xfrm>
            <a:off x="4211960" y="4308423"/>
            <a:ext cx="4248472" cy="1568849"/>
            <a:chOff x="4211960" y="3943446"/>
            <a:chExt cx="4248472" cy="1568849"/>
          </a:xfrm>
        </p:grpSpPr>
        <p:pic>
          <p:nvPicPr>
            <p:cNvPr id="45" name="Picture 44" descr="Screen Shot 2015-09-07 at 8.12.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286" y="3943446"/>
              <a:ext cx="3350146" cy="1568849"/>
            </a:xfrm>
            <a:prstGeom prst="rect">
              <a:avLst/>
            </a:prstGeom>
          </p:spPr>
        </p:pic>
        <p:sp>
          <p:nvSpPr>
            <p:cNvPr id="46" name="Right Arrow 45"/>
            <p:cNvSpPr/>
            <p:nvPr/>
          </p:nvSpPr>
          <p:spPr>
            <a:xfrm>
              <a:off x="4211960" y="4452061"/>
              <a:ext cx="936104" cy="63312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10278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methods to resolve graph complexity</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Rectangle 4"/>
          <p:cNvSpPr/>
          <p:nvPr/>
        </p:nvSpPr>
        <p:spPr>
          <a:xfrm>
            <a:off x="0" y="6237312"/>
            <a:ext cx="9144000" cy="276999"/>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Miller et al., 2010.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2"/>
              </a:rPr>
              <a:t>http://www.sciencedirect.com/science/article/pii/S0888754310000492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141099" y="1844824"/>
            <a:ext cx="42155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Thickness of edges represents multiplicity</a:t>
            </a:r>
          </a:p>
        </p:txBody>
      </p:sp>
      <p:sp>
        <p:nvSpPr>
          <p:cNvPr id="23" name="TextBox 22"/>
          <p:cNvSpPr txBox="1"/>
          <p:nvPr/>
        </p:nvSpPr>
        <p:spPr>
          <a:xfrm>
            <a:off x="417718" y="2339501"/>
            <a:ext cx="8440532"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Bulge/bubble, due to sequencing errors or polymorphisms</a:t>
            </a:r>
          </a:p>
        </p:txBody>
      </p:sp>
      <p:pic>
        <p:nvPicPr>
          <p:cNvPr id="3" name="Picture 2" descr="Screen Shot 2015-09-07 at 8.12.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4058440"/>
            <a:ext cx="4215555" cy="1818832"/>
          </a:xfrm>
          <a:prstGeom prst="rect">
            <a:avLst/>
          </a:prstGeom>
        </p:spPr>
      </p:pic>
      <p:sp>
        <p:nvSpPr>
          <p:cNvPr id="6" name="TextBox 5"/>
          <p:cNvSpPr txBox="1"/>
          <p:nvPr/>
        </p:nvSpPr>
        <p:spPr>
          <a:xfrm>
            <a:off x="2627784" y="3311954"/>
            <a:ext cx="42755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Following paired-end/mate-pair constraints</a:t>
            </a:r>
          </a:p>
        </p:txBody>
      </p:sp>
      <p:grpSp>
        <p:nvGrpSpPr>
          <p:cNvPr id="12" name="Group 11"/>
          <p:cNvGrpSpPr/>
          <p:nvPr/>
        </p:nvGrpSpPr>
        <p:grpSpPr>
          <a:xfrm>
            <a:off x="4211960" y="4511878"/>
            <a:ext cx="4752528" cy="1509410"/>
            <a:chOff x="4211960" y="4511878"/>
            <a:chExt cx="4752528" cy="1509410"/>
          </a:xfrm>
        </p:grpSpPr>
        <p:pic>
          <p:nvPicPr>
            <p:cNvPr id="11" name="Picture 10" descr="Screen Shot 2015-09-07 at 8.12.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114" y="4511878"/>
              <a:ext cx="3711374" cy="1509410"/>
            </a:xfrm>
            <a:prstGeom prst="rect">
              <a:avLst/>
            </a:prstGeom>
          </p:spPr>
        </p:pic>
        <p:sp>
          <p:nvSpPr>
            <p:cNvPr id="18" name="Right Arrow 17"/>
            <p:cNvSpPr/>
            <p:nvPr/>
          </p:nvSpPr>
          <p:spPr>
            <a:xfrm>
              <a:off x="4211960" y="4817038"/>
              <a:ext cx="936104" cy="63312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5440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4400" dirty="0"/>
              <a:t>De </a:t>
            </a:r>
            <a:r>
              <a:rPr lang="en-US" sz="4400" dirty="0" err="1"/>
              <a:t>Bruijn</a:t>
            </a:r>
            <a:r>
              <a:rPr lang="en-US" sz="4400" dirty="0"/>
              <a:t> graph assemblers: Software</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graphicFrame>
        <p:nvGraphicFramePr>
          <p:cNvPr id="3" name="Table 2"/>
          <p:cNvGraphicFramePr>
            <a:graphicFrameLocks noGrp="1"/>
          </p:cNvGraphicFramePr>
          <p:nvPr/>
        </p:nvGraphicFramePr>
        <p:xfrm>
          <a:off x="17534" y="2282593"/>
          <a:ext cx="9106648" cy="2954228"/>
        </p:xfrm>
        <a:graphic>
          <a:graphicData uri="http://schemas.openxmlformats.org/drawingml/2006/table">
            <a:tbl>
              <a:tblPr firstRow="1" bandRow="1">
                <a:tableStyleId>{5C22544A-7EE6-4342-B048-85BDC9FD1C3A}</a:tableStyleId>
              </a:tblPr>
              <a:tblGrid>
                <a:gridCol w="1150272">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2808312">
                  <a:extLst>
                    <a:ext uri="{9D8B030D-6E8A-4147-A177-3AD203B41FA5}">
                      <a16:colId xmlns:a16="http://schemas.microsoft.com/office/drawing/2014/main" val="20002"/>
                    </a:ext>
                  </a:extLst>
                </a:gridCol>
                <a:gridCol w="4355976">
                  <a:extLst>
                    <a:ext uri="{9D8B030D-6E8A-4147-A177-3AD203B41FA5}">
                      <a16:colId xmlns:a16="http://schemas.microsoft.com/office/drawing/2014/main" val="20003"/>
                    </a:ext>
                  </a:extLst>
                </a:gridCol>
              </a:tblGrid>
              <a:tr h="432048">
                <a:tc>
                  <a:txBody>
                    <a:bodyPr/>
                    <a:lstStyle/>
                    <a:p>
                      <a:r>
                        <a:rPr lang="en-US" dirty="0"/>
                        <a:t>Software</a:t>
                      </a:r>
                    </a:p>
                  </a:txBody>
                  <a:tcPr/>
                </a:tc>
                <a:tc>
                  <a:txBody>
                    <a:bodyPr/>
                    <a:lstStyle/>
                    <a:p>
                      <a:r>
                        <a:rPr lang="en-US" dirty="0"/>
                        <a:t>Year</a:t>
                      </a:r>
                    </a:p>
                  </a:txBody>
                  <a:tcPr/>
                </a:tc>
                <a:tc>
                  <a:txBody>
                    <a:bodyPr/>
                    <a:lstStyle/>
                    <a:p>
                      <a:r>
                        <a:rPr lang="en-US" dirty="0"/>
                        <a:t>Reference</a:t>
                      </a:r>
                    </a:p>
                  </a:txBody>
                  <a:tcPr/>
                </a:tc>
                <a:tc>
                  <a:txBody>
                    <a:bodyPr/>
                    <a:lstStyle/>
                    <a:p>
                      <a:r>
                        <a:rPr lang="en-US" dirty="0"/>
                        <a:t>Download</a:t>
                      </a:r>
                    </a:p>
                  </a:txBody>
                  <a:tcPr/>
                </a:tc>
                <a:extLst>
                  <a:ext uri="{0D108BD9-81ED-4DB2-BD59-A6C34878D82A}">
                    <a16:rowId xmlns:a16="http://schemas.microsoft.com/office/drawing/2014/main" val="10000"/>
                  </a:ext>
                </a:extLst>
              </a:tr>
              <a:tr h="360040">
                <a:tc>
                  <a:txBody>
                    <a:bodyPr/>
                    <a:lstStyle/>
                    <a:p>
                      <a:r>
                        <a:rPr lang="en-US" dirty="0"/>
                        <a:t>Euler</a:t>
                      </a:r>
                    </a:p>
                  </a:txBody>
                  <a:tcPr/>
                </a:tc>
                <a:tc>
                  <a:txBody>
                    <a:bodyPr/>
                    <a:lstStyle/>
                    <a:p>
                      <a:r>
                        <a:rPr lang="en-US" dirty="0"/>
                        <a:t>2001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a:t>PNAS. 2001. 98:9748-9753</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http://</a:t>
                      </a:r>
                      <a:r>
                        <a:rPr lang="en-US" sz="1400" dirty="0" err="1"/>
                        <a:t>cseweb.ucsd.edu</a:t>
                      </a:r>
                      <a:r>
                        <a:rPr lang="en-US" sz="1400" dirty="0"/>
                        <a:t>/~</a:t>
                      </a:r>
                      <a:r>
                        <a:rPr lang="en-US" sz="1400" dirty="0" err="1"/>
                        <a:t>ppevzner</a:t>
                      </a:r>
                      <a:r>
                        <a:rPr lang="en-US" sz="1400" dirty="0"/>
                        <a:t>/</a:t>
                      </a:r>
                      <a:r>
                        <a:rPr lang="en-US" sz="1400" dirty="0" err="1"/>
                        <a:t>software.html</a:t>
                      </a:r>
                      <a:endParaRPr lang="en-US" sz="1400" dirty="0"/>
                    </a:p>
                  </a:txBody>
                  <a:tcPr/>
                </a:tc>
                <a:extLst>
                  <a:ext uri="{0D108BD9-81ED-4DB2-BD59-A6C34878D82A}">
                    <a16:rowId xmlns:a16="http://schemas.microsoft.com/office/drawing/2014/main" val="10001"/>
                  </a:ext>
                </a:extLst>
              </a:tr>
              <a:tr h="426328">
                <a:tc>
                  <a:txBody>
                    <a:bodyPr/>
                    <a:lstStyle/>
                    <a:p>
                      <a:r>
                        <a:rPr lang="en-US" dirty="0"/>
                        <a:t>Velvet</a:t>
                      </a:r>
                    </a:p>
                  </a:txBody>
                  <a:tcPr/>
                </a:tc>
                <a:tc>
                  <a:txBody>
                    <a:bodyPr/>
                    <a:lstStyle/>
                    <a:p>
                      <a:r>
                        <a:rPr lang="en-US" dirty="0"/>
                        <a:t>2007</a:t>
                      </a:r>
                    </a:p>
                  </a:txBody>
                  <a:tcPr/>
                </a:tc>
                <a:tc>
                  <a:txBody>
                    <a:bodyPr/>
                    <a:lstStyle/>
                    <a:p>
                      <a:r>
                        <a:rPr lang="en-US" sz="1400" dirty="0"/>
                        <a:t>Genome Res. 2008. 18:821-829</a:t>
                      </a:r>
                    </a:p>
                  </a:txBody>
                  <a:tcPr/>
                </a:tc>
                <a:tc>
                  <a:txBody>
                    <a:bodyPr/>
                    <a:lstStyle/>
                    <a:p>
                      <a:r>
                        <a:rPr lang="en-US" sz="1400" dirty="0"/>
                        <a:t>https://</a:t>
                      </a:r>
                      <a:r>
                        <a:rPr lang="en-US" sz="1400" dirty="0" err="1"/>
                        <a:t>www.ebi.ac.uk</a:t>
                      </a:r>
                      <a:r>
                        <a:rPr lang="en-US" sz="1400" dirty="0"/>
                        <a:t>/~</a:t>
                      </a:r>
                      <a:r>
                        <a:rPr lang="en-US" sz="1400" dirty="0" err="1"/>
                        <a:t>zerbino</a:t>
                      </a:r>
                      <a:r>
                        <a:rPr lang="en-US" sz="1400" dirty="0"/>
                        <a:t>/velvet/</a:t>
                      </a:r>
                    </a:p>
                  </a:txBody>
                  <a:tcPr/>
                </a:tc>
                <a:extLst>
                  <a:ext uri="{0D108BD9-81ED-4DB2-BD59-A6C34878D82A}">
                    <a16:rowId xmlns:a16="http://schemas.microsoft.com/office/drawing/2014/main" val="10002"/>
                  </a:ext>
                </a:extLst>
              </a:tr>
              <a:tr h="412224">
                <a:tc>
                  <a:txBody>
                    <a:bodyPr/>
                    <a:lstStyle/>
                    <a:p>
                      <a:r>
                        <a:rPr lang="en-US" dirty="0" err="1"/>
                        <a:t>AllPaths</a:t>
                      </a:r>
                      <a:endParaRPr lang="en-US" dirty="0"/>
                    </a:p>
                  </a:txBody>
                  <a:tcPr/>
                </a:tc>
                <a:tc>
                  <a:txBody>
                    <a:bodyPr/>
                    <a:lstStyle/>
                    <a:p>
                      <a:r>
                        <a:rPr lang="en-US" dirty="0"/>
                        <a:t>2010</a:t>
                      </a:r>
                    </a:p>
                  </a:txBody>
                  <a:tcPr/>
                </a:tc>
                <a:tc>
                  <a:txBody>
                    <a:bodyPr/>
                    <a:lstStyle/>
                    <a:p>
                      <a:r>
                        <a:rPr lang="en-US" sz="1400" dirty="0"/>
                        <a:t>PNAS. 2011. 108:1513-1518</a:t>
                      </a:r>
                    </a:p>
                  </a:txBody>
                  <a:tcPr/>
                </a:tc>
                <a:tc>
                  <a:txBody>
                    <a:bodyPr/>
                    <a:lstStyle/>
                    <a:p>
                      <a:r>
                        <a:rPr lang="en-US" sz="1400" dirty="0"/>
                        <a:t>http://</a:t>
                      </a:r>
                      <a:r>
                        <a:rPr lang="en-US" sz="1400" dirty="0" err="1"/>
                        <a:t>www.broadinstitute.org</a:t>
                      </a:r>
                      <a:r>
                        <a:rPr lang="en-US" sz="1400" dirty="0"/>
                        <a:t>/software/</a:t>
                      </a:r>
                      <a:r>
                        <a:rPr lang="en-US" sz="1400" dirty="0" err="1"/>
                        <a:t>allpaths-lg</a:t>
                      </a:r>
                      <a:r>
                        <a:rPr lang="en-US" sz="1400" dirty="0"/>
                        <a:t>/</a:t>
                      </a:r>
                    </a:p>
                  </a:txBody>
                  <a:tcPr/>
                </a:tc>
                <a:extLst>
                  <a:ext uri="{0D108BD9-81ED-4DB2-BD59-A6C34878D82A}">
                    <a16:rowId xmlns:a16="http://schemas.microsoft.com/office/drawing/2014/main" val="10003"/>
                  </a:ext>
                </a:extLst>
              </a:tr>
              <a:tr h="360040">
                <a:tc>
                  <a:txBody>
                    <a:bodyPr/>
                    <a:lstStyle/>
                    <a:p>
                      <a:r>
                        <a:rPr lang="en-US" dirty="0" err="1"/>
                        <a:t>SPAdes</a:t>
                      </a:r>
                      <a:endParaRPr lang="en-US" dirty="0"/>
                    </a:p>
                  </a:txBody>
                  <a:tcPr/>
                </a:tc>
                <a:tc>
                  <a:txBody>
                    <a:bodyPr/>
                    <a:lstStyle/>
                    <a:p>
                      <a:r>
                        <a:rPr lang="en-US" dirty="0"/>
                        <a:t>1995</a:t>
                      </a:r>
                    </a:p>
                  </a:txBody>
                  <a:tcPr/>
                </a:tc>
                <a:tc>
                  <a:txBody>
                    <a:bodyPr/>
                    <a:lstStyle/>
                    <a:p>
                      <a:r>
                        <a:rPr lang="en-US" sz="1400" dirty="0"/>
                        <a:t>J </a:t>
                      </a:r>
                      <a:r>
                        <a:rPr lang="en-US" sz="1400" dirty="0" err="1"/>
                        <a:t>Comput</a:t>
                      </a:r>
                      <a:r>
                        <a:rPr lang="en-US" sz="1400" baseline="0" dirty="0"/>
                        <a:t> Biol. 2012. 19:455-477</a:t>
                      </a:r>
                      <a:endParaRPr lang="en-US" sz="1400" dirty="0"/>
                    </a:p>
                  </a:txBody>
                  <a:tcPr/>
                </a:tc>
                <a:tc>
                  <a:txBody>
                    <a:bodyPr/>
                    <a:lstStyle/>
                    <a:p>
                      <a:r>
                        <a:rPr lang="en-US" sz="1400" dirty="0"/>
                        <a:t>http://</a:t>
                      </a:r>
                      <a:r>
                        <a:rPr lang="en-US" sz="1400" dirty="0" err="1"/>
                        <a:t>bioinf.spbau.ru</a:t>
                      </a:r>
                      <a:r>
                        <a:rPr lang="en-US" sz="1400" dirty="0"/>
                        <a:t>/spades</a:t>
                      </a:r>
                    </a:p>
                  </a:txBody>
                  <a:tcPr/>
                </a:tc>
                <a:extLst>
                  <a:ext uri="{0D108BD9-81ED-4DB2-BD59-A6C34878D82A}">
                    <a16:rowId xmlns:a16="http://schemas.microsoft.com/office/drawing/2014/main" val="10004"/>
                  </a:ext>
                </a:extLst>
              </a:tr>
              <a:tr h="426328">
                <a:tc>
                  <a:txBody>
                    <a:bodyPr/>
                    <a:lstStyle/>
                    <a:p>
                      <a:r>
                        <a:rPr lang="en-US" dirty="0"/>
                        <a:t>IDBA </a:t>
                      </a:r>
                    </a:p>
                  </a:txBody>
                  <a:tcPr/>
                </a:tc>
                <a:tc>
                  <a:txBody>
                    <a:bodyPr/>
                    <a:lstStyle/>
                    <a:p>
                      <a:r>
                        <a:rPr lang="en-US" dirty="0"/>
                        <a:t>2010</a:t>
                      </a:r>
                    </a:p>
                  </a:txBody>
                  <a:tcPr/>
                </a:tc>
                <a:tc>
                  <a:txBody>
                    <a:bodyPr/>
                    <a:lstStyle/>
                    <a:p>
                      <a:r>
                        <a:rPr lang="en-US" sz="1400" dirty="0"/>
                        <a:t>RECOMB.</a:t>
                      </a:r>
                      <a:r>
                        <a:rPr lang="en-US" sz="1400" baseline="0" dirty="0"/>
                        <a:t> 2010</a:t>
                      </a:r>
                      <a:endParaRPr lang="en-US" sz="1400" dirty="0"/>
                    </a:p>
                  </a:txBody>
                  <a:tcPr/>
                </a:tc>
                <a:tc>
                  <a:txBody>
                    <a:bodyPr/>
                    <a:lstStyle/>
                    <a:p>
                      <a:r>
                        <a:rPr lang="en-US" sz="1400" dirty="0"/>
                        <a:t>http://</a:t>
                      </a:r>
                      <a:r>
                        <a:rPr lang="en-US" sz="1400" dirty="0" err="1"/>
                        <a:t>i.cs.hku.hk</a:t>
                      </a:r>
                      <a:r>
                        <a:rPr lang="en-US" sz="1400" dirty="0"/>
                        <a:t>/~</a:t>
                      </a:r>
                      <a:r>
                        <a:rPr lang="en-US" sz="1400" dirty="0" err="1"/>
                        <a:t>alse</a:t>
                      </a:r>
                      <a:r>
                        <a:rPr lang="en-US" sz="1400" dirty="0"/>
                        <a:t>/</a:t>
                      </a:r>
                      <a:r>
                        <a:rPr lang="en-US" sz="1400" dirty="0" err="1"/>
                        <a:t>idba</a:t>
                      </a:r>
                      <a:r>
                        <a:rPr lang="en-US" sz="1400" dirty="0"/>
                        <a:t>/</a:t>
                      </a:r>
                    </a:p>
                  </a:txBody>
                  <a:tcPr/>
                </a:tc>
                <a:extLst>
                  <a:ext uri="{0D108BD9-81ED-4DB2-BD59-A6C34878D82A}">
                    <a16:rowId xmlns:a16="http://schemas.microsoft.com/office/drawing/2014/main" val="10005"/>
                  </a:ext>
                </a:extLst>
              </a:tr>
              <a:tr h="426328">
                <a:tc>
                  <a:txBody>
                    <a:bodyPr/>
                    <a:lstStyle/>
                    <a:p>
                      <a:r>
                        <a:rPr lang="en-US" dirty="0"/>
                        <a:t>Trinity </a:t>
                      </a:r>
                      <a:r>
                        <a:rPr lang="en-US" sz="1050" dirty="0"/>
                        <a:t>(Transcriptomics)</a:t>
                      </a:r>
                    </a:p>
                  </a:txBody>
                  <a:tcPr/>
                </a:tc>
                <a:tc>
                  <a:txBody>
                    <a:bodyPr/>
                    <a:lstStyle/>
                    <a:p>
                      <a:r>
                        <a:rPr lang="en-US" dirty="0"/>
                        <a:t>2011</a:t>
                      </a:r>
                    </a:p>
                  </a:txBody>
                  <a:tcPr/>
                </a:tc>
                <a:tc>
                  <a:txBody>
                    <a:bodyPr/>
                    <a:lstStyle/>
                    <a:p>
                      <a:r>
                        <a:rPr lang="en-US" sz="1400" dirty="0"/>
                        <a:t>Nat</a:t>
                      </a:r>
                      <a:r>
                        <a:rPr lang="en-US" sz="1400" baseline="0" dirty="0"/>
                        <a:t> </a:t>
                      </a:r>
                      <a:r>
                        <a:rPr lang="en-US" sz="1400" baseline="0" dirty="0" err="1"/>
                        <a:t>Biotechnol</a:t>
                      </a:r>
                      <a:r>
                        <a:rPr lang="en-US" sz="1400" baseline="0" dirty="0"/>
                        <a:t>. 2011. 29:644-652</a:t>
                      </a:r>
                      <a:endParaRPr lang="en-US" sz="1400" dirty="0"/>
                    </a:p>
                  </a:txBody>
                  <a:tcPr/>
                </a:tc>
                <a:tc>
                  <a:txBody>
                    <a:bodyPr/>
                    <a:lstStyle/>
                    <a:p>
                      <a:r>
                        <a:rPr lang="en-US" sz="1400" dirty="0"/>
                        <a:t>http://</a:t>
                      </a:r>
                      <a:r>
                        <a:rPr lang="en-US" sz="1400" dirty="0" err="1"/>
                        <a:t>trinityrnaseq.github.io</a:t>
                      </a:r>
                      <a:r>
                        <a:rPr lang="en-US" sz="1400"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9843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a:t>Comparing assemblers</a:t>
            </a:r>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5" name="Picture 4" descr="Screen Shot 2015-09-07 at 8.49.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204864"/>
            <a:ext cx="7022757" cy="2167430"/>
          </a:xfrm>
          <a:prstGeom prst="rect">
            <a:avLst/>
          </a:prstGeom>
        </p:spPr>
      </p:pic>
      <p:sp>
        <p:nvSpPr>
          <p:cNvPr id="7" name="Rectangle 6"/>
          <p:cNvSpPr/>
          <p:nvPr/>
        </p:nvSpPr>
        <p:spPr>
          <a:xfrm>
            <a:off x="0" y="1732166"/>
            <a:ext cx="298030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4"/>
              </a:rPr>
              <a:t>http://bioinf.spbau.ru/spades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5326506" y="1988840"/>
            <a:ext cx="901678"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Mis</a:t>
            </a:r>
            <a:r>
              <a:rPr kumimoji="0" lang="en-US" sz="900" b="0" i="0" u="none" strike="noStrike" kern="1200" cap="none" spc="0" normalizeH="0" baseline="0" noProof="0" dirty="0">
                <a:ln>
                  <a:noFill/>
                </a:ln>
                <a:solidFill>
                  <a:prstClr val="black"/>
                </a:solidFill>
                <a:effectLst/>
                <a:uLnTx/>
                <a:uFillTx/>
                <a:latin typeface="Calibri"/>
                <a:ea typeface="+mn-ea"/>
                <a:cs typeface="+mn-cs"/>
              </a:rPr>
              <a:t>-assemblies</a:t>
            </a:r>
          </a:p>
        </p:txBody>
      </p:sp>
      <p:sp>
        <p:nvSpPr>
          <p:cNvPr id="9" name="TextBox 8"/>
          <p:cNvSpPr txBox="1"/>
          <p:nvPr/>
        </p:nvSpPr>
        <p:spPr>
          <a:xfrm>
            <a:off x="6084168" y="1916832"/>
            <a:ext cx="6505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Mismatch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error rate</a:t>
            </a:r>
          </a:p>
        </p:txBody>
      </p:sp>
      <p:sp>
        <p:nvSpPr>
          <p:cNvPr id="10" name="TextBox 9"/>
          <p:cNvSpPr txBox="1"/>
          <p:nvPr/>
        </p:nvSpPr>
        <p:spPr>
          <a:xfrm>
            <a:off x="6486779" y="1772816"/>
            <a:ext cx="461485"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indels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p:cNvSpPr txBox="1"/>
          <p:nvPr/>
        </p:nvSpPr>
        <p:spPr>
          <a:xfrm>
            <a:off x="6938298" y="1916832"/>
            <a:ext cx="5860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Genome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Fraction</a:t>
            </a:r>
          </a:p>
        </p:txBody>
      </p:sp>
      <p:pic>
        <p:nvPicPr>
          <p:cNvPr id="12" name="Picture 11" descr="Screen Shot 2015-09-07 at 8.53.1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4365104"/>
            <a:ext cx="7022757" cy="1981882"/>
          </a:xfrm>
          <a:prstGeom prst="rect">
            <a:avLst/>
          </a:prstGeom>
        </p:spPr>
      </p:pic>
    </p:spTree>
    <p:extLst>
      <p:ext uri="{BB962C8B-B14F-4D97-AF65-F5344CB8AC3E}">
        <p14:creationId xmlns:p14="http://schemas.microsoft.com/office/powerpoint/2010/main" val="1706246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876" y="548680"/>
            <a:ext cx="8574087" cy="967840"/>
          </a:xfrm>
        </p:spPr>
        <p:txBody>
          <a:bodyPr/>
          <a:lstStyle/>
          <a:p>
            <a:r>
              <a:rPr lang="es-ES" dirty="0" err="1"/>
              <a:t>Selecting</a:t>
            </a:r>
            <a:r>
              <a:rPr lang="es-ES" dirty="0"/>
              <a:t> </a:t>
            </a:r>
            <a:r>
              <a:rPr lang="es-ES" dirty="0" err="1"/>
              <a:t>the</a:t>
            </a:r>
            <a:r>
              <a:rPr lang="es-ES" dirty="0"/>
              <a:t> </a:t>
            </a:r>
            <a:r>
              <a:rPr lang="es-ES" dirty="0" err="1"/>
              <a:t>best</a:t>
            </a:r>
            <a:r>
              <a:rPr lang="es-ES" dirty="0"/>
              <a:t> </a:t>
            </a:r>
            <a:r>
              <a:rPr lang="es-ES" i="1" dirty="0"/>
              <a:t>k</a:t>
            </a:r>
            <a:r>
              <a:rPr lang="es-ES" dirty="0"/>
              <a:t>-</a:t>
            </a:r>
            <a:r>
              <a:rPr lang="es-ES" dirty="0" err="1"/>
              <a:t>mer</a:t>
            </a:r>
            <a:r>
              <a:rPr lang="es-ES" dirty="0"/>
              <a:t> </a:t>
            </a:r>
            <a:r>
              <a:rPr lang="es-ES" dirty="0" err="1"/>
              <a:t>for</a:t>
            </a:r>
            <a:r>
              <a:rPr lang="es-ES" dirty="0"/>
              <a:t> </a:t>
            </a:r>
            <a:r>
              <a:rPr lang="es-ES" dirty="0" err="1"/>
              <a:t>assembly</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4" name="TextBox 3"/>
          <p:cNvSpPr txBox="1"/>
          <p:nvPr/>
        </p:nvSpPr>
        <p:spPr>
          <a:xfrm>
            <a:off x="282876" y="1898829"/>
            <a:ext cx="8574087"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 quality of the assembly strongly depends on the value of </a:t>
            </a:r>
            <a:r>
              <a:rPr kumimoji="0" lang="en-US" sz="2800" b="0" i="1" u="none" strike="noStrike" kern="1200" cap="none" spc="0" normalizeH="0" baseline="0" noProof="0" dirty="0">
                <a:ln>
                  <a:noFill/>
                </a:ln>
                <a:solidFill>
                  <a:prstClr val="black"/>
                </a:solidFill>
                <a:effectLst/>
                <a:uLnTx/>
                <a:uFillTx/>
                <a:latin typeface="Calibri"/>
                <a:ea typeface="+mn-ea"/>
                <a:cs typeface="+mn-cs"/>
              </a:rPr>
              <a:t>k</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800" b="0" i="0" u="none" strike="noStrike" kern="1200" cap="none" spc="0" normalizeH="0" baseline="0" noProof="0" dirty="0">
                <a:ln>
                  <a:noFill/>
                </a:ln>
                <a:solidFill>
                  <a:prstClr val="black"/>
                </a:solidFill>
                <a:effectLst/>
                <a:uLnTx/>
                <a:uFillTx/>
                <a:latin typeface="Calibri"/>
                <a:ea typeface="+mn-ea"/>
                <a:cs typeface="+mn-cs"/>
              </a:rPr>
              <a:t> for de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Bruijn</a:t>
            </a:r>
            <a:r>
              <a:rPr kumimoji="0" lang="en-US" sz="2800" b="0" i="0" u="none" strike="noStrike" kern="1200" cap="none" spc="0" normalizeH="0" baseline="0" noProof="0" dirty="0">
                <a:ln>
                  <a:noFill/>
                </a:ln>
                <a:solidFill>
                  <a:prstClr val="black"/>
                </a:solidFill>
                <a:effectLst/>
                <a:uLnTx/>
                <a:uFillTx/>
                <a:latin typeface="Calibri"/>
                <a:ea typeface="+mn-ea"/>
                <a:cs typeface="+mn-cs"/>
              </a:rPr>
              <a:t> graph assemblers</a:t>
            </a:r>
          </a:p>
        </p:txBody>
      </p:sp>
      <p:sp>
        <p:nvSpPr>
          <p:cNvPr id="5" name="TextBox 4"/>
          <p:cNvSpPr txBox="1"/>
          <p:nvPr/>
        </p:nvSpPr>
        <p:spPr>
          <a:xfrm>
            <a:off x="282876" y="3068960"/>
            <a:ext cx="4346087"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 ideal k-</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800" b="0" i="0" u="none" strike="noStrike" kern="1200" cap="none" spc="0" normalizeH="0" baseline="0" noProof="0" dirty="0">
                <a:ln>
                  <a:noFill/>
                </a:ln>
                <a:solidFill>
                  <a:prstClr val="black"/>
                </a:solidFill>
                <a:effectLst/>
                <a:uLnTx/>
                <a:uFillTx/>
                <a:latin typeface="Calibri"/>
                <a:ea typeface="+mn-ea"/>
                <a:cs typeface="+mn-cs"/>
              </a:rPr>
              <a:t> depends on:</a:t>
            </a:r>
          </a:p>
        </p:txBody>
      </p:sp>
      <p:sp>
        <p:nvSpPr>
          <p:cNvPr id="10" name="TextBox 9"/>
          <p:cNvSpPr txBox="1"/>
          <p:nvPr/>
        </p:nvSpPr>
        <p:spPr>
          <a:xfrm>
            <a:off x="2123728" y="3485059"/>
            <a:ext cx="3424560" cy="138499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Sequencing coverage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Sequencing error rate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Genome complexity</a:t>
            </a:r>
          </a:p>
        </p:txBody>
      </p:sp>
      <p:sp>
        <p:nvSpPr>
          <p:cNvPr id="12" name="TextBox 11"/>
          <p:cNvSpPr txBox="1"/>
          <p:nvPr/>
        </p:nvSpPr>
        <p:spPr>
          <a:xfrm>
            <a:off x="539552" y="4869160"/>
            <a:ext cx="7766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Too small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r>
              <a:rPr kumimoji="0" lang="en-US" sz="2400" b="0" i="0" u="none" strike="noStrike" kern="1200" cap="none" spc="0" normalizeH="0" baseline="0" noProof="0" dirty="0">
                <a:ln>
                  <a:noFill/>
                </a:ln>
                <a:solidFill>
                  <a:prstClr val="black"/>
                </a:solidFill>
                <a:effectLst/>
                <a:uLnTx/>
                <a:uFillTx/>
                <a:latin typeface="Calibri"/>
                <a:ea typeface="+mn-ea"/>
                <a:cs typeface="+mn-cs"/>
              </a:rPr>
              <a:t>: the assembly fragments in repeats longer than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p>
        </p:txBody>
      </p:sp>
      <p:sp>
        <p:nvSpPr>
          <p:cNvPr id="13" name="TextBox 12"/>
          <p:cNvSpPr txBox="1"/>
          <p:nvPr/>
        </p:nvSpPr>
        <p:spPr>
          <a:xfrm>
            <a:off x="529848" y="5522432"/>
            <a:ext cx="776650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Too large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r>
              <a:rPr kumimoji="0" lang="en-US" sz="2400" b="0" i="0" u="none" strike="noStrike" kern="1200" cap="none" spc="0" normalizeH="0" baseline="0" noProof="0" dirty="0">
                <a:ln>
                  <a:noFill/>
                </a:ln>
                <a:solidFill>
                  <a:prstClr val="black"/>
                </a:solidFill>
                <a:effectLst/>
                <a:uLnTx/>
                <a:uFillTx/>
                <a:latin typeface="Calibri"/>
                <a:ea typeface="+mn-ea"/>
                <a:cs typeface="+mn-cs"/>
              </a:rPr>
              <a:t>: higher chances that the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400" b="0" i="0" u="none" strike="noStrike" kern="1200" cap="none" spc="0" normalizeH="0" baseline="0" noProof="0" dirty="0">
                <a:ln>
                  <a:noFill/>
                </a:ln>
                <a:solidFill>
                  <a:prstClr val="black"/>
                </a:solidFill>
                <a:effectLst/>
                <a:uLnTx/>
                <a:uFillTx/>
                <a:latin typeface="Calibri"/>
                <a:ea typeface="+mn-ea"/>
                <a:cs typeface="+mn-cs"/>
              </a:rPr>
              <a:t> will have errors, bulges/bubbles</a:t>
            </a:r>
            <a:endParaRPr kumimoji="0" lang="en-US" sz="24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03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876" y="548680"/>
            <a:ext cx="8574087" cy="967840"/>
          </a:xfrm>
        </p:spPr>
        <p:txBody>
          <a:bodyPr/>
          <a:lstStyle/>
          <a:p>
            <a:r>
              <a:rPr lang="es-ES" dirty="0" err="1"/>
              <a:t>Selecting</a:t>
            </a:r>
            <a:r>
              <a:rPr lang="es-ES" dirty="0"/>
              <a:t> </a:t>
            </a:r>
            <a:r>
              <a:rPr lang="es-ES" dirty="0" err="1"/>
              <a:t>the</a:t>
            </a:r>
            <a:r>
              <a:rPr lang="es-ES" dirty="0"/>
              <a:t> </a:t>
            </a:r>
            <a:r>
              <a:rPr lang="es-ES" i="1" dirty="0"/>
              <a:t>k</a:t>
            </a:r>
            <a:r>
              <a:rPr lang="es-ES" dirty="0"/>
              <a:t>-</a:t>
            </a:r>
            <a:r>
              <a:rPr lang="es-ES" dirty="0" err="1"/>
              <a:t>mer</a:t>
            </a:r>
            <a:r>
              <a:rPr lang="es-ES" dirty="0"/>
              <a:t>: </a:t>
            </a:r>
            <a:r>
              <a:rPr lang="es-ES" dirty="0" err="1"/>
              <a:t>Velvet</a:t>
            </a:r>
            <a:r>
              <a:rPr lang="es-ES" dirty="0"/>
              <a:t> </a:t>
            </a:r>
            <a:r>
              <a:rPr lang="es-ES" dirty="0" err="1"/>
              <a:t>Optimizer</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29" name="TextBox 28"/>
          <p:cNvSpPr txBox="1"/>
          <p:nvPr/>
        </p:nvSpPr>
        <p:spPr>
          <a:xfrm>
            <a:off x="360586" y="2420888"/>
            <a:ext cx="712912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Run velvet for a collection of k-</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400" b="0" i="0" u="none" strike="noStrike" kern="1200" cap="none" spc="0" normalizeH="0" baseline="0" noProof="0" dirty="0">
                <a:ln>
                  <a:noFill/>
                </a:ln>
                <a:solidFill>
                  <a:prstClr val="black"/>
                </a:solidFill>
                <a:effectLst/>
                <a:uLnTx/>
                <a:uFillTx/>
                <a:latin typeface="Calibri"/>
                <a:ea typeface="+mn-ea"/>
                <a:cs typeface="+mn-cs"/>
              </a:rPr>
              <a:t> values: </a:t>
            </a:r>
            <a:r>
              <a:rPr kumimoji="0" lang="en-US" sz="4400" b="0" i="0" u="none" strike="noStrike" kern="1200" cap="none" spc="0" normalizeH="0" baseline="0" noProof="0" dirty="0" err="1">
                <a:ln>
                  <a:noFill/>
                </a:ln>
                <a:solidFill>
                  <a:prstClr val="black"/>
                </a:solidFill>
                <a:effectLst/>
                <a:uLnTx/>
                <a:uFillTx/>
                <a:latin typeface="Calibri"/>
                <a:ea typeface="+mn-ea"/>
                <a:cs typeface="+mn-cs"/>
              </a:rPr>
              <a:t>k</a:t>
            </a:r>
            <a:r>
              <a:rPr kumimoji="0" lang="en-US" sz="44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4400" b="0" i="0" u="none" strike="noStrike" kern="1200" cap="none" spc="0" normalizeH="0" baseline="0" noProof="0" dirty="0">
                <a:ln>
                  <a:noFill/>
                </a:ln>
                <a:solidFill>
                  <a:prstClr val="black"/>
                </a:solidFill>
                <a:effectLst/>
                <a:uLnTx/>
                <a:uFillTx/>
                <a:latin typeface="Calibri"/>
                <a:ea typeface="+mn-ea"/>
                <a:cs typeface="+mn-cs"/>
              </a:rPr>
              <a:t>&lt;K&lt;</a:t>
            </a:r>
            <a:r>
              <a:rPr kumimoji="0" lang="en-US" sz="4400" b="0" i="0" u="none" strike="noStrike" kern="1200" cap="none" spc="0" normalizeH="0" baseline="0" noProof="0" dirty="0" err="1">
                <a:ln>
                  <a:noFill/>
                </a:ln>
                <a:solidFill>
                  <a:prstClr val="black"/>
                </a:solidFill>
                <a:effectLst/>
                <a:uLnTx/>
                <a:uFillTx/>
                <a:latin typeface="Calibri"/>
                <a:ea typeface="+mn-ea"/>
                <a:cs typeface="+mn-cs"/>
              </a:rPr>
              <a:t>k</a:t>
            </a:r>
            <a:r>
              <a:rPr kumimoji="0" lang="en-US" sz="4400" b="0" i="0" u="none" strike="noStrike" kern="1200" cap="none" spc="0" normalizeH="0" baseline="-25000" noProof="0" dirty="0" err="1">
                <a:ln>
                  <a:noFill/>
                </a:ln>
                <a:solidFill>
                  <a:prstClr val="black"/>
                </a:solidFill>
                <a:effectLst/>
                <a:uLnTx/>
                <a:uFillTx/>
                <a:latin typeface="Calibri"/>
                <a:ea typeface="+mn-ea"/>
                <a:cs typeface="+mn-cs"/>
              </a:rPr>
              <a:t>j</a:t>
            </a:r>
            <a:endParaRPr kumimoji="0" lang="en-US" sz="4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29"/>
          <p:cNvSpPr txBox="1"/>
          <p:nvPr/>
        </p:nvSpPr>
        <p:spPr>
          <a:xfrm>
            <a:off x="360586" y="3678123"/>
            <a:ext cx="858088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Pick the assembly that is best at some metric, e.g., N50, total length, number of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contigs</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1" name="TextBox 30"/>
          <p:cNvSpPr txBox="1"/>
          <p:nvPr/>
        </p:nvSpPr>
        <p:spPr>
          <a:xfrm>
            <a:off x="0" y="5157192"/>
            <a:ext cx="9144000"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Very simple strategy, but very time consuming. We will use a manual version of this in the practical session.</a:t>
            </a:r>
          </a:p>
        </p:txBody>
      </p:sp>
    </p:spTree>
    <p:extLst>
      <p:ext uri="{BB962C8B-B14F-4D97-AF65-F5344CB8AC3E}">
        <p14:creationId xmlns:p14="http://schemas.microsoft.com/office/powerpoint/2010/main" val="12569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876" y="548680"/>
            <a:ext cx="8574087" cy="967840"/>
          </a:xfrm>
        </p:spPr>
        <p:txBody>
          <a:bodyPr/>
          <a:lstStyle/>
          <a:p>
            <a:r>
              <a:rPr lang="es-ES" dirty="0" err="1"/>
              <a:t>Selecting</a:t>
            </a:r>
            <a:r>
              <a:rPr lang="es-ES" dirty="0"/>
              <a:t> </a:t>
            </a:r>
            <a:r>
              <a:rPr lang="es-ES" dirty="0" err="1"/>
              <a:t>the</a:t>
            </a:r>
            <a:r>
              <a:rPr lang="es-ES" dirty="0"/>
              <a:t> </a:t>
            </a:r>
            <a:r>
              <a:rPr lang="es-ES" i="1" dirty="0" err="1"/>
              <a:t>k</a:t>
            </a:r>
            <a:r>
              <a:rPr lang="es-ES" dirty="0" err="1"/>
              <a:t>-mer:KMERGENIE</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3" name="Rectangle 2"/>
          <p:cNvSpPr/>
          <p:nvPr/>
        </p:nvSpPr>
        <p:spPr>
          <a:xfrm>
            <a:off x="4086693" y="6020127"/>
            <a:ext cx="5057307" cy="430887"/>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hlinkClick r:id="rId2"/>
              </a:rPr>
              <a:t>http://kmergenie.bx.psu.edu/</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Calibri"/>
                <a:ea typeface="+mn-ea"/>
                <a:cs typeface="+mn-cs"/>
              </a:rPr>
              <a:t>Chikhi</a:t>
            </a:r>
            <a:r>
              <a:rPr kumimoji="0" lang="en-US" sz="1100" b="0" i="0" u="none" strike="noStrike" kern="1200" cap="none" spc="0" normalizeH="0" baseline="0" noProof="0" dirty="0">
                <a:ln>
                  <a:noFill/>
                </a:ln>
                <a:solidFill>
                  <a:prstClr val="black"/>
                </a:solidFill>
                <a:effectLst/>
                <a:uLnTx/>
                <a:uFillTx/>
                <a:latin typeface="Calibri"/>
                <a:ea typeface="+mn-ea"/>
                <a:cs typeface="+mn-cs"/>
              </a:rPr>
              <a:t> &amp;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Medvedev</a:t>
            </a:r>
            <a:r>
              <a:rPr kumimoji="0" lang="en-US" sz="1100" b="0" i="0" u="none" strike="noStrike" kern="1200" cap="none" spc="0" normalizeH="0" baseline="0" noProof="0" dirty="0">
                <a:ln>
                  <a:noFill/>
                </a:ln>
                <a:solidFill>
                  <a:prstClr val="black"/>
                </a:solidFill>
                <a:effectLst/>
                <a:uLnTx/>
                <a:uFillTx/>
                <a:latin typeface="Calibri"/>
                <a:ea typeface="+mn-ea"/>
                <a:cs typeface="+mn-cs"/>
              </a:rPr>
              <a:t>. 2014. http://</a:t>
            </a:r>
            <a:r>
              <a:rPr kumimoji="0" lang="en-US" sz="1100" b="0" i="0" u="none" strike="noStrike" kern="1200" cap="none" spc="0" normalizeH="0" baseline="0" noProof="0" dirty="0" err="1">
                <a:ln>
                  <a:noFill/>
                </a:ln>
                <a:solidFill>
                  <a:prstClr val="black"/>
                </a:solidFill>
                <a:effectLst/>
                <a:uLnTx/>
                <a:uFillTx/>
                <a:latin typeface="Calibri"/>
                <a:ea typeface="+mn-ea"/>
                <a:cs typeface="+mn-cs"/>
              </a:rPr>
              <a:t>bioinformatics.oxfordjournals.org</a:t>
            </a:r>
            <a:r>
              <a:rPr kumimoji="0" lang="en-US" sz="1100" b="0" i="0" u="none" strike="noStrike" kern="1200" cap="none" spc="0" normalizeH="0" baseline="0" noProof="0" dirty="0">
                <a:ln>
                  <a:noFill/>
                </a:ln>
                <a:solidFill>
                  <a:prstClr val="black"/>
                </a:solidFill>
                <a:effectLst/>
                <a:uLnTx/>
                <a:uFillTx/>
                <a:latin typeface="Calibri"/>
                <a:ea typeface="+mn-ea"/>
                <a:cs typeface="+mn-cs"/>
              </a:rPr>
              <a:t>/content/30/1/31</a:t>
            </a:r>
          </a:p>
        </p:txBody>
      </p:sp>
      <p:sp>
        <p:nvSpPr>
          <p:cNvPr id="8" name="TextBox 7"/>
          <p:cNvSpPr txBox="1"/>
          <p:nvPr/>
        </p:nvSpPr>
        <p:spPr>
          <a:xfrm>
            <a:off x="35496" y="1772816"/>
            <a:ext cx="912301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fast and efficient way to compute best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mer</a:t>
            </a:r>
            <a:r>
              <a:rPr kumimoji="0" lang="en-US" sz="2400" b="0" i="0" u="none" strike="noStrike" kern="1200" cap="none" spc="0" normalizeH="0" baseline="0" noProof="0" dirty="0">
                <a:ln>
                  <a:noFill/>
                </a:ln>
                <a:solidFill>
                  <a:prstClr val="black"/>
                </a:solidFill>
                <a:effectLst/>
                <a:uLnTx/>
                <a:uFillTx/>
                <a:latin typeface="Calibri"/>
                <a:ea typeface="+mn-ea"/>
                <a:cs typeface="+mn-cs"/>
              </a:rPr>
              <a:t> for a de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Bruijn</a:t>
            </a:r>
            <a:r>
              <a:rPr kumimoji="0" lang="en-US" sz="2400" b="0" i="0" u="none" strike="noStrike" kern="1200" cap="none" spc="0" normalizeH="0" baseline="0" noProof="0" dirty="0">
                <a:ln>
                  <a:noFill/>
                </a:ln>
                <a:solidFill>
                  <a:prstClr val="black"/>
                </a:solidFill>
                <a:effectLst/>
                <a:uLnTx/>
                <a:uFillTx/>
                <a:latin typeface="Calibri"/>
                <a:ea typeface="+mn-ea"/>
                <a:cs typeface="+mn-cs"/>
              </a:rPr>
              <a:t> assembly</a:t>
            </a:r>
          </a:p>
        </p:txBody>
      </p:sp>
      <p:sp>
        <p:nvSpPr>
          <p:cNvPr id="9" name="TextBox 8"/>
          <p:cNvSpPr txBox="1"/>
          <p:nvPr/>
        </p:nvSpPr>
        <p:spPr>
          <a:xfrm>
            <a:off x="387441" y="2204864"/>
            <a:ext cx="738283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Compute multiplicity histogram, for various values of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p>
        </p:txBody>
      </p:sp>
      <p:pic>
        <p:nvPicPr>
          <p:cNvPr id="11" name="Picture 10" descr="Screen Shot 2015-09-07 at 9.5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 y="2780928"/>
            <a:ext cx="9144000" cy="2460061"/>
          </a:xfrm>
          <a:prstGeom prst="rect">
            <a:avLst/>
          </a:prstGeom>
        </p:spPr>
      </p:pic>
      <p:grpSp>
        <p:nvGrpSpPr>
          <p:cNvPr id="19" name="Group 18"/>
          <p:cNvGrpSpPr/>
          <p:nvPr/>
        </p:nvGrpSpPr>
        <p:grpSpPr>
          <a:xfrm>
            <a:off x="1115616" y="2588711"/>
            <a:ext cx="1770615" cy="2064425"/>
            <a:chOff x="1115616" y="2948751"/>
            <a:chExt cx="1770615" cy="2064425"/>
          </a:xfrm>
        </p:grpSpPr>
        <p:cxnSp>
          <p:nvCxnSpPr>
            <p:cNvPr id="15" name="Straight Connector 14"/>
            <p:cNvCxnSpPr/>
            <p:nvPr/>
          </p:nvCxnSpPr>
          <p:spPr>
            <a:xfrm flipV="1">
              <a:off x="1763688" y="4149080"/>
              <a:ext cx="0" cy="864096"/>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15616" y="2948751"/>
              <a:ext cx="1770615" cy="1200329"/>
            </a:xfrm>
            <a:prstGeom prst="rect">
              <a:avLst/>
            </a:prstGeom>
            <a:solidFill>
              <a:srgbClr val="FFFFFF">
                <a:alpha val="50000"/>
              </a:srgbClr>
            </a:solidFill>
            <a:ln>
              <a:solidFill>
                <a:srgbClr val="3366FF"/>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66FF"/>
                  </a:solidFill>
                  <a:effectLst/>
                  <a:uLnTx/>
                  <a:uFillTx/>
                  <a:latin typeface="Calibri"/>
                  <a:ea typeface="+mn-ea"/>
                  <a:cs typeface="+mn-cs"/>
                </a:rPr>
                <a:t>Number of distinct </a:t>
              </a:r>
              <a:r>
                <a:rPr kumimoji="0" lang="en-US" sz="1800" b="0" i="1" u="none" strike="noStrike" kern="1200" cap="none" spc="0" normalizeH="0" baseline="0" noProof="0" dirty="0">
                  <a:ln>
                    <a:noFill/>
                  </a:ln>
                  <a:solidFill>
                    <a:srgbClr val="3366FF"/>
                  </a:solidFill>
                  <a:effectLst/>
                  <a:uLnTx/>
                  <a:uFillTx/>
                  <a:latin typeface="Calibri"/>
                  <a:ea typeface="+mn-ea"/>
                  <a:cs typeface="+mn-cs"/>
                </a:rPr>
                <a:t>k</a:t>
              </a:r>
              <a:r>
                <a:rPr kumimoji="0" lang="en-US" sz="1800" b="0" i="0" u="none" strike="noStrike" kern="1200" cap="none" spc="0" normalizeH="0" baseline="0" noProof="0" dirty="0">
                  <a:ln>
                    <a:noFill/>
                  </a:ln>
                  <a:solidFill>
                    <a:srgbClr val="3366FF"/>
                  </a:solidFill>
                  <a:effectLst/>
                  <a:uLnTx/>
                  <a:uFillTx/>
                  <a:latin typeface="Calibri"/>
                  <a:ea typeface="+mn-ea"/>
                  <a:cs typeface="+mn-cs"/>
                </a:rPr>
                <a:t>-</a:t>
              </a:r>
              <a:r>
                <a:rPr kumimoji="0" lang="en-US" sz="1800" b="0" i="0" u="none" strike="noStrike" kern="1200" cap="none" spc="0" normalizeH="0" baseline="0" noProof="0" dirty="0" err="1">
                  <a:ln>
                    <a:noFill/>
                  </a:ln>
                  <a:solidFill>
                    <a:srgbClr val="3366FF"/>
                  </a:solidFill>
                  <a:effectLst/>
                  <a:uLnTx/>
                  <a:uFillTx/>
                  <a:latin typeface="Calibri"/>
                  <a:ea typeface="+mn-ea"/>
                  <a:cs typeface="+mn-cs"/>
                </a:rPr>
                <a:t>mers</a:t>
              </a:r>
              <a:r>
                <a:rPr kumimoji="0" lang="en-US" sz="1800" b="0" i="0" u="none" strike="noStrike" kern="1200" cap="none" spc="0" normalizeH="0" baseline="0" noProof="0" dirty="0">
                  <a:ln>
                    <a:noFill/>
                  </a:ln>
                  <a:solidFill>
                    <a:srgbClr val="3366FF"/>
                  </a:solidFill>
                  <a:effectLst/>
                  <a:uLnTx/>
                  <a:uFillTx/>
                  <a:latin typeface="Calibri"/>
                  <a:ea typeface="+mn-ea"/>
                  <a:cs typeface="+mn-cs"/>
                </a:rPr>
                <a:t> with multiplicity 60</a:t>
              </a:r>
            </a:p>
          </p:txBody>
        </p:sp>
      </p:grpSp>
      <p:grpSp>
        <p:nvGrpSpPr>
          <p:cNvPr id="24" name="Group 23"/>
          <p:cNvGrpSpPr/>
          <p:nvPr/>
        </p:nvGrpSpPr>
        <p:grpSpPr>
          <a:xfrm>
            <a:off x="3714477" y="2636912"/>
            <a:ext cx="713507" cy="2016224"/>
            <a:chOff x="3714477" y="2996952"/>
            <a:chExt cx="713507" cy="2016224"/>
          </a:xfrm>
        </p:grpSpPr>
        <p:sp>
          <p:nvSpPr>
            <p:cNvPr id="21" name="Oval 20"/>
            <p:cNvSpPr/>
            <p:nvPr/>
          </p:nvSpPr>
          <p:spPr>
            <a:xfrm>
              <a:off x="3779912" y="3284984"/>
              <a:ext cx="378789" cy="1728192"/>
            </a:xfrm>
            <a:prstGeom prst="ellipse">
              <a:avLst/>
            </a:prstGeom>
            <a:solidFill>
              <a:schemeClr val="bg1">
                <a:lumMod val="65000"/>
                <a:alpha val="47000"/>
              </a:schemeClr>
            </a:solid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p:cNvSpPr txBox="1"/>
            <p:nvPr/>
          </p:nvSpPr>
          <p:spPr>
            <a:xfrm>
              <a:off x="3714477" y="2996952"/>
              <a:ext cx="71350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Noise</a:t>
              </a:r>
            </a:p>
          </p:txBody>
        </p:sp>
      </p:grpSp>
      <p:grpSp>
        <p:nvGrpSpPr>
          <p:cNvPr id="26" name="Group 25"/>
          <p:cNvGrpSpPr/>
          <p:nvPr/>
        </p:nvGrpSpPr>
        <p:grpSpPr>
          <a:xfrm>
            <a:off x="4086695" y="3419708"/>
            <a:ext cx="1133378" cy="1089412"/>
            <a:chOff x="4107480" y="3779748"/>
            <a:chExt cx="806216" cy="1089412"/>
          </a:xfrm>
        </p:grpSpPr>
        <p:sp>
          <p:nvSpPr>
            <p:cNvPr id="22" name="Oval 21"/>
            <p:cNvSpPr/>
            <p:nvPr/>
          </p:nvSpPr>
          <p:spPr>
            <a:xfrm>
              <a:off x="4107480" y="4149080"/>
              <a:ext cx="806216" cy="720080"/>
            </a:xfrm>
            <a:prstGeom prst="ellipse">
              <a:avLst/>
            </a:prstGeom>
            <a:solidFill>
              <a:srgbClr val="008000">
                <a:alpha val="47000"/>
              </a:srgbClr>
            </a:solidFill>
            <a:ln>
              <a:solidFill>
                <a:srgbClr val="008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4176520" y="3779748"/>
              <a:ext cx="7371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alibri"/>
                  <a:ea typeface="+mn-ea"/>
                  <a:cs typeface="+mn-cs"/>
                </a:rPr>
                <a:t>Signal</a:t>
              </a:r>
            </a:p>
          </p:txBody>
        </p:sp>
      </p:grpSp>
      <p:sp>
        <p:nvSpPr>
          <p:cNvPr id="27" name="TextBox 26"/>
          <p:cNvSpPr txBox="1"/>
          <p:nvPr/>
        </p:nvSpPr>
        <p:spPr>
          <a:xfrm>
            <a:off x="395274" y="5085184"/>
            <a:ext cx="655343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Estimate the number of genomic </a:t>
            </a:r>
            <a:r>
              <a:rPr kumimoji="0" lang="en-US" sz="2400" b="0" i="1" u="none" strike="noStrike" kern="1200" cap="none" spc="0" normalizeH="0" baseline="0" noProof="0" dirty="0">
                <a:ln>
                  <a:noFill/>
                </a:ln>
                <a:solidFill>
                  <a:prstClr val="black"/>
                </a:solidFill>
                <a:effectLst/>
                <a:uLnTx/>
                <a:uFillTx/>
                <a:latin typeface="Calibri"/>
                <a:ea typeface="+mn-ea"/>
                <a:cs typeface="+mn-cs"/>
              </a:rPr>
              <a:t>k</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400" b="0" i="0" u="none" strike="noStrike" kern="1200" cap="none" spc="0" normalizeH="0" baseline="0" noProof="0" dirty="0">
                <a:ln>
                  <a:noFill/>
                </a:ln>
                <a:solidFill>
                  <a:prstClr val="black"/>
                </a:solidFill>
                <a:effectLst/>
                <a:uLnTx/>
                <a:uFillTx/>
                <a:latin typeface="Calibri"/>
                <a:ea typeface="+mn-ea"/>
                <a:cs typeface="+mn-cs"/>
              </a:rPr>
              <a:t> (signal)</a:t>
            </a:r>
            <a:endParaRPr kumimoji="0" lang="en-US" sz="2400" b="0" i="1" u="none" strike="noStrike" kern="1200" cap="none" spc="0" normalizeH="0" baseline="0" noProof="0" dirty="0">
              <a:ln>
                <a:noFill/>
              </a:ln>
              <a:solidFill>
                <a:prstClr val="black"/>
              </a:solidFill>
              <a:effectLst/>
              <a:uLnTx/>
              <a:uFillTx/>
              <a:latin typeface="Calibri"/>
              <a:ea typeface="+mn-ea"/>
              <a:cs typeface="+mn-cs"/>
            </a:endParaRPr>
          </a:p>
        </p:txBody>
      </p:sp>
      <p:sp>
        <p:nvSpPr>
          <p:cNvPr id="28" name="Rectangle 27"/>
          <p:cNvSpPr/>
          <p:nvPr/>
        </p:nvSpPr>
        <p:spPr>
          <a:xfrm>
            <a:off x="350936" y="5517232"/>
            <a:ext cx="8613552"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3. The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best k for assembly is the one which provides the most distinct genomic k-</a:t>
            </a:r>
            <a:r>
              <a:rPr kumimoji="0" lang="en-US" sz="2400" b="0" i="0" u="none" strike="noStrike" kern="1200" cap="none" spc="0" normalizeH="0" baseline="0" noProof="0" dirty="0" err="1">
                <a:ln>
                  <a:noFill/>
                </a:ln>
                <a:solidFill>
                  <a:prstClr val="black"/>
                </a:solidFill>
                <a:effectLst/>
                <a:uLnTx/>
                <a:uFillTx/>
                <a:latin typeface="Calibri"/>
                <a:ea typeface="+mn-ea"/>
                <a:cs typeface="+mn-cs"/>
              </a:rPr>
              <a:t>mers</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6315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9715" y="557154"/>
            <a:ext cx="8574087" cy="967840"/>
          </a:xfrm>
        </p:spPr>
        <p:txBody>
          <a:bodyPr/>
          <a:lstStyle/>
          <a:p>
            <a:r>
              <a:rPr lang="es-ES" dirty="0" err="1"/>
              <a:t>Comparing</a:t>
            </a:r>
            <a:r>
              <a:rPr lang="es-ES" dirty="0"/>
              <a:t> </a:t>
            </a:r>
            <a:r>
              <a:rPr lang="es-ES" dirty="0" err="1"/>
              <a:t>assemblers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8" name="Rectangle 7"/>
          <p:cNvSpPr/>
          <p:nvPr/>
        </p:nvSpPr>
        <p:spPr>
          <a:xfrm>
            <a:off x="297532" y="2060848"/>
            <a:ext cx="85719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Development of software for genome assembly is a very dynamic area, and this is related to the continuous changes in the sequencing technologies,</a:t>
            </a:r>
          </a:p>
        </p:txBody>
      </p:sp>
      <p:sp>
        <p:nvSpPr>
          <p:cNvPr id="3" name="TextBox 2"/>
          <p:cNvSpPr txBox="1"/>
          <p:nvPr/>
        </p:nvSpPr>
        <p:spPr>
          <a:xfrm>
            <a:off x="297532" y="3135982"/>
            <a:ext cx="8410704" cy="6530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you project, it is always advisable to use more than a single assembler, and then compare results, or even merge results</a:t>
            </a:r>
          </a:p>
        </p:txBody>
      </p:sp>
      <p:sp>
        <p:nvSpPr>
          <p:cNvPr id="10" name="TextBox 9"/>
          <p:cNvSpPr txBox="1"/>
          <p:nvPr/>
        </p:nvSpPr>
        <p:spPr>
          <a:xfrm>
            <a:off x="306404" y="3995772"/>
            <a:ext cx="841070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good starting point, is to check the results of comparison of different assemblers:</a:t>
            </a:r>
          </a:p>
        </p:txBody>
      </p:sp>
      <p:sp>
        <p:nvSpPr>
          <p:cNvPr id="5" name="TextBox 4"/>
          <p:cNvSpPr txBox="1"/>
          <p:nvPr/>
        </p:nvSpPr>
        <p:spPr>
          <a:xfrm>
            <a:off x="306404" y="4676106"/>
            <a:ext cx="4596130"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GAGE: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2"/>
              </a:rPr>
              <a:t>http://gage.cbcb.umd.edu/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Assemblathon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http://assemblathon.org/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826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732968"/>
            <a:ext cx="8574087" cy="967840"/>
          </a:xfrm>
        </p:spPr>
        <p:txBody>
          <a:bodyPr>
            <a:normAutofit fontScale="90000"/>
          </a:bodyPr>
          <a:lstStyle/>
          <a:p>
            <a:r>
              <a:rPr lang="en-US" sz="4400" dirty="0" err="1"/>
              <a:t>PacBio</a:t>
            </a:r>
            <a:r>
              <a:rPr lang="en-US" sz="4400" dirty="0"/>
              <a:t>: Single Molecule Real Time Sequencing (SMRT)</a:t>
            </a:r>
            <a:br>
              <a:rPr lang="en-US" sz="4400" dirty="0"/>
            </a:br>
            <a:endParaRPr lang="en-US"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8</a:t>
            </a:fld>
            <a:endParaRPr lang="en-US" dirty="0"/>
          </a:p>
        </p:txBody>
      </p:sp>
      <p:sp>
        <p:nvSpPr>
          <p:cNvPr id="12" name="Rectangle 11">
            <a:hlinkClick r:id="rId2"/>
          </p:cNvPr>
          <p:cNvSpPr/>
          <p:nvPr/>
        </p:nvSpPr>
        <p:spPr>
          <a:xfrm>
            <a:off x="3851653" y="3356992"/>
            <a:ext cx="936104"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21131" y="2821453"/>
            <a:ext cx="1165929" cy="369332"/>
          </a:xfrm>
          <a:prstGeom prst="rect">
            <a:avLst/>
          </a:prstGeom>
          <a:noFill/>
        </p:spPr>
        <p:txBody>
          <a:bodyPr wrap="none" rtlCol="0">
            <a:spAutoFit/>
          </a:bodyPr>
          <a:lstStyle/>
          <a:p>
            <a:r>
              <a:rPr lang="en-US" dirty="0"/>
              <a:t>Play Video</a:t>
            </a:r>
          </a:p>
        </p:txBody>
      </p:sp>
      <p:sp>
        <p:nvSpPr>
          <p:cNvPr id="14" name="Rectangle 13"/>
          <p:cNvSpPr/>
          <p:nvPr/>
        </p:nvSpPr>
        <p:spPr>
          <a:xfrm>
            <a:off x="1331640" y="5229200"/>
            <a:ext cx="6572250" cy="369332"/>
          </a:xfrm>
          <a:prstGeom prst="rect">
            <a:avLst/>
          </a:prstGeom>
        </p:spPr>
        <p:txBody>
          <a:bodyPr wrap="square">
            <a:spAutoFit/>
          </a:bodyPr>
          <a:lstStyle/>
          <a:p>
            <a:r>
              <a:rPr lang="en-US" dirty="0">
                <a:hlinkClick r:id="rId3"/>
              </a:rPr>
              <a:t>https://www.youtube.com/watch?v=v8p4ph2MAvI</a:t>
            </a:r>
            <a:endParaRPr lang="en-US" dirty="0"/>
          </a:p>
        </p:txBody>
      </p:sp>
    </p:spTree>
    <p:extLst>
      <p:ext uri="{BB962C8B-B14F-4D97-AF65-F5344CB8AC3E}">
        <p14:creationId xmlns:p14="http://schemas.microsoft.com/office/powerpoint/2010/main" val="936352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92696"/>
            <a:ext cx="9144000" cy="1152128"/>
          </a:xfrm>
        </p:spPr>
        <p:txBody>
          <a:bodyPr>
            <a:noAutofit/>
          </a:bodyPr>
          <a:lstStyle/>
          <a:p>
            <a:pPr algn="ctr"/>
            <a:r>
              <a:rPr lang="es-ES_tradnl" sz="3600" b="1" dirty="0" err="1">
                <a:solidFill>
                  <a:srgbClr val="CCFFCC"/>
                </a:solidFill>
              </a:rPr>
              <a:t>Sequence</a:t>
            </a:r>
            <a:r>
              <a:rPr lang="es-ES_tradnl" sz="3600" b="1" dirty="0">
                <a:solidFill>
                  <a:srgbClr val="CCFFCC"/>
                </a:solidFill>
              </a:rPr>
              <a:t> and </a:t>
            </a:r>
            <a:r>
              <a:rPr lang="es-ES_tradnl" sz="3600" b="1" dirty="0" err="1">
                <a:solidFill>
                  <a:srgbClr val="CCFFCC"/>
                </a:solidFill>
              </a:rPr>
              <a:t>annotation</a:t>
            </a:r>
            <a:r>
              <a:rPr lang="es-ES_tradnl" sz="3600" b="1" dirty="0">
                <a:solidFill>
                  <a:srgbClr val="CCFFCC"/>
                </a:solidFill>
              </a:rPr>
              <a:t> of </a:t>
            </a:r>
            <a:r>
              <a:rPr lang="es-ES_tradnl" sz="3600" b="1" dirty="0" err="1">
                <a:solidFill>
                  <a:srgbClr val="CCFFCC"/>
                </a:solidFill>
              </a:rPr>
              <a:t>genomes</a:t>
            </a:r>
            <a:r>
              <a:rPr lang="es-ES_tradnl" sz="3600" b="1" dirty="0">
                <a:solidFill>
                  <a:srgbClr val="CCFFCC"/>
                </a:solidFill>
              </a:rPr>
              <a:t> and metagenomes  </a:t>
            </a:r>
            <a:r>
              <a:rPr lang="es-ES_tradnl" sz="3600" b="1" dirty="0" err="1">
                <a:solidFill>
                  <a:srgbClr val="CCFFCC"/>
                </a:solidFill>
              </a:rPr>
              <a:t>with</a:t>
            </a:r>
            <a:r>
              <a:rPr lang="es-ES_tradnl" sz="3600" b="1" dirty="0">
                <a:solidFill>
                  <a:srgbClr val="CCFFCC"/>
                </a:solidFill>
              </a:rPr>
              <a:t> </a:t>
            </a:r>
            <a:r>
              <a:rPr lang="es-ES_tradnl" sz="3600" b="1" dirty="0" err="1">
                <a:solidFill>
                  <a:srgbClr val="CCFFCC"/>
                </a:solidFill>
              </a:rPr>
              <a:t>Galaxy</a:t>
            </a:r>
            <a:endParaRPr lang="es-ES_tradnl" sz="3600" b="1" dirty="0">
              <a:solidFill>
                <a:srgbClr val="FFFFFF"/>
              </a:solidFill>
            </a:endParaRPr>
          </a:p>
        </p:txBody>
      </p:sp>
      <p:sp>
        <p:nvSpPr>
          <p:cNvPr id="3" name="Subtitle 2"/>
          <p:cNvSpPr>
            <a:spLocks noGrp="1"/>
          </p:cNvSpPr>
          <p:nvPr>
            <p:ph type="subTitle" idx="1"/>
          </p:nvPr>
        </p:nvSpPr>
        <p:spPr>
          <a:xfrm>
            <a:off x="0" y="3501008"/>
            <a:ext cx="9144000" cy="1728192"/>
          </a:xfrm>
        </p:spPr>
        <p:txBody>
          <a:bodyPr>
            <a:noAutofit/>
          </a:bodyPr>
          <a:lstStyle/>
          <a:p>
            <a:pPr algn="ctr"/>
            <a:r>
              <a:rPr lang="es-ES_tradnl" sz="2400" dirty="0">
                <a:solidFill>
                  <a:schemeClr val="tx1"/>
                </a:solidFill>
              </a:rPr>
              <a:t>Dr. </a:t>
            </a:r>
            <a:r>
              <a:rPr lang="es-ES_tradnl" sz="2400" dirty="0" err="1">
                <a:solidFill>
                  <a:schemeClr val="tx1"/>
                </a:solidFill>
              </a:rPr>
              <a:t>rer</a:t>
            </a:r>
            <a:r>
              <a:rPr lang="es-ES_tradnl" sz="2400" dirty="0">
                <a:solidFill>
                  <a:schemeClr val="tx1"/>
                </a:solidFill>
              </a:rPr>
              <a:t>. </a:t>
            </a:r>
            <a:r>
              <a:rPr lang="es-ES_tradnl" sz="2400" dirty="0" err="1">
                <a:solidFill>
                  <a:schemeClr val="tx1"/>
                </a:solidFill>
              </a:rPr>
              <a:t>nat</a:t>
            </a:r>
            <a:r>
              <a:rPr lang="es-ES_tradnl" sz="2400" dirty="0">
                <a:solidFill>
                  <a:schemeClr val="tx1"/>
                </a:solidFill>
              </a:rPr>
              <a:t>. Diego Mauricio Riaño Pachón</a:t>
            </a:r>
          </a:p>
          <a:p>
            <a:pPr algn="ctr"/>
            <a:r>
              <a:rPr lang="es-ES_tradnl" dirty="0" err="1">
                <a:solidFill>
                  <a:schemeClr val="tx1"/>
                </a:solidFill>
              </a:rPr>
              <a:t>Brazilian</a:t>
            </a:r>
            <a:r>
              <a:rPr lang="es-ES_tradnl" dirty="0">
                <a:solidFill>
                  <a:schemeClr val="tx1"/>
                </a:solidFill>
              </a:rPr>
              <a:t> </a:t>
            </a:r>
            <a:r>
              <a:rPr lang="es-ES_tradnl" dirty="0" err="1">
                <a:solidFill>
                  <a:schemeClr val="tx1"/>
                </a:solidFill>
              </a:rPr>
              <a:t>Bioethanol</a:t>
            </a:r>
            <a:r>
              <a:rPr lang="es-ES_tradnl" dirty="0">
                <a:solidFill>
                  <a:schemeClr val="tx1"/>
                </a:solidFill>
              </a:rPr>
              <a:t> </a:t>
            </a:r>
            <a:r>
              <a:rPr lang="es-ES_tradnl" dirty="0" err="1">
                <a:solidFill>
                  <a:schemeClr val="tx1"/>
                </a:solidFill>
              </a:rPr>
              <a:t>Science</a:t>
            </a:r>
            <a:r>
              <a:rPr lang="es-ES_tradnl" dirty="0">
                <a:solidFill>
                  <a:schemeClr val="tx1"/>
                </a:solidFill>
              </a:rPr>
              <a:t> and </a:t>
            </a:r>
            <a:r>
              <a:rPr lang="es-ES_tradnl" dirty="0" err="1">
                <a:solidFill>
                  <a:schemeClr val="tx1"/>
                </a:solidFill>
              </a:rPr>
              <a:t>Technology</a:t>
            </a:r>
            <a:r>
              <a:rPr lang="es-ES_tradnl" dirty="0">
                <a:solidFill>
                  <a:schemeClr val="tx1"/>
                </a:solidFill>
              </a:rPr>
              <a:t> </a:t>
            </a:r>
            <a:r>
              <a:rPr lang="es-ES_tradnl" dirty="0" err="1">
                <a:solidFill>
                  <a:schemeClr val="tx1"/>
                </a:solidFill>
              </a:rPr>
              <a:t>Laboratory</a:t>
            </a:r>
            <a:r>
              <a:rPr lang="es-ES_tradnl" dirty="0">
                <a:solidFill>
                  <a:schemeClr val="tx1"/>
                </a:solidFill>
              </a:rPr>
              <a:t> (CTBE)</a:t>
            </a:r>
          </a:p>
          <a:p>
            <a:pPr algn="ctr"/>
            <a:r>
              <a:rPr lang="es-ES_tradnl" dirty="0" err="1">
                <a:solidFill>
                  <a:schemeClr val="tx1"/>
                </a:solidFill>
              </a:rPr>
              <a:t>Brazilian</a:t>
            </a:r>
            <a:r>
              <a:rPr lang="es-ES_tradnl" dirty="0">
                <a:solidFill>
                  <a:schemeClr val="tx1"/>
                </a:solidFill>
              </a:rPr>
              <a:t> Center </a:t>
            </a:r>
            <a:r>
              <a:rPr lang="es-ES_tradnl" dirty="0" err="1">
                <a:solidFill>
                  <a:schemeClr val="tx1"/>
                </a:solidFill>
              </a:rPr>
              <a:t>for</a:t>
            </a:r>
            <a:r>
              <a:rPr lang="es-ES_tradnl" dirty="0">
                <a:solidFill>
                  <a:schemeClr val="tx1"/>
                </a:solidFill>
              </a:rPr>
              <a:t> </a:t>
            </a:r>
            <a:r>
              <a:rPr lang="es-ES_tradnl" dirty="0" err="1">
                <a:solidFill>
                  <a:schemeClr val="tx1"/>
                </a:solidFill>
              </a:rPr>
              <a:t>Research</a:t>
            </a:r>
            <a:r>
              <a:rPr lang="es-ES_tradnl" dirty="0">
                <a:solidFill>
                  <a:schemeClr val="tx1"/>
                </a:solidFill>
              </a:rPr>
              <a:t> in </a:t>
            </a:r>
            <a:r>
              <a:rPr lang="es-ES_tradnl" dirty="0" err="1">
                <a:solidFill>
                  <a:schemeClr val="tx1"/>
                </a:solidFill>
              </a:rPr>
              <a:t>energy</a:t>
            </a:r>
            <a:r>
              <a:rPr lang="es-ES_tradnl" dirty="0">
                <a:solidFill>
                  <a:schemeClr val="tx1"/>
                </a:solidFill>
              </a:rPr>
              <a:t> and </a:t>
            </a:r>
            <a:r>
              <a:rPr lang="es-ES_tradnl" dirty="0" err="1">
                <a:solidFill>
                  <a:schemeClr val="tx1"/>
                </a:solidFill>
              </a:rPr>
              <a:t>Materials</a:t>
            </a:r>
            <a:r>
              <a:rPr lang="es-ES_tradnl" dirty="0">
                <a:solidFill>
                  <a:schemeClr val="tx1"/>
                </a:solidFill>
              </a:rPr>
              <a:t> (CNPEM)</a:t>
            </a:r>
          </a:p>
          <a:p>
            <a:pPr algn="ctr"/>
            <a:r>
              <a:rPr lang="es-ES_tradnl" dirty="0">
                <a:solidFill>
                  <a:schemeClr val="tx1"/>
                </a:solidFill>
                <a:hlinkClick r:id="rId3"/>
              </a:rPr>
              <a:t>diego.riano@bioetanol.org.br</a:t>
            </a:r>
            <a:endParaRPr lang="es-ES_tradnl" dirty="0">
              <a:solidFill>
                <a:schemeClr val="tx1"/>
              </a:solidFill>
            </a:endParaRPr>
          </a:p>
          <a:p>
            <a:pPr algn="ctr"/>
            <a:r>
              <a:rPr lang="es-ES_tradnl" dirty="0">
                <a:solidFill>
                  <a:schemeClr val="tx1"/>
                </a:solidFill>
                <a:hlinkClick r:id="rId4"/>
              </a:rPr>
              <a:t>http://bce.bioetanol.cnpem.br</a:t>
            </a:r>
            <a:endParaRPr lang="es-ES_tradnl" dirty="0">
              <a:solidFill>
                <a:schemeClr val="tx1"/>
              </a:solidFill>
            </a:endParaRPr>
          </a:p>
        </p:txBody>
      </p:sp>
      <p:pic>
        <p:nvPicPr>
          <p:cNvPr id="6" name="Imagen 5" descr="logoCNPEM2.gif"/>
          <p:cNvPicPr>
            <a:picLocks noChangeAspect="1"/>
          </p:cNvPicPr>
          <p:nvPr/>
        </p:nvPicPr>
        <p:blipFill rotWithShape="1">
          <a:blip r:embed="rId5">
            <a:extLst>
              <a:ext uri="{28A0092B-C50C-407E-A947-70E740481C1C}">
                <a14:useLocalDpi xmlns:a14="http://schemas.microsoft.com/office/drawing/2010/main" val="0"/>
              </a:ext>
            </a:extLst>
          </a:blip>
          <a:srcRect t="18833" b="18794"/>
          <a:stretch/>
        </p:blipFill>
        <p:spPr>
          <a:xfrm>
            <a:off x="5580863" y="5158034"/>
            <a:ext cx="2736699" cy="1079278"/>
          </a:xfrm>
          <a:prstGeom prst="rect">
            <a:avLst/>
          </a:prstGeom>
        </p:spPr>
      </p:pic>
      <p:pic>
        <p:nvPicPr>
          <p:cNvPr id="9" name="Picture 8" descr="UniAndes_logo.jpg"/>
          <p:cNvPicPr>
            <a:picLocks noChangeAspect="1"/>
          </p:cNvPicPr>
          <p:nvPr/>
        </p:nvPicPr>
        <p:blipFill>
          <a:blip r:embed="rId6"/>
          <a:stretch>
            <a:fillRect/>
          </a:stretch>
        </p:blipFill>
        <p:spPr>
          <a:xfrm>
            <a:off x="0" y="6460458"/>
            <a:ext cx="1043608" cy="417087"/>
          </a:xfrm>
          <a:prstGeom prst="rect">
            <a:avLst/>
          </a:prstGeom>
        </p:spPr>
      </p:pic>
      <p:pic>
        <p:nvPicPr>
          <p:cNvPr id="10" name="Picture 9" descr="CTBE_cal(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689" y="5091264"/>
            <a:ext cx="4355592" cy="1146048"/>
          </a:xfrm>
          <a:prstGeom prst="rect">
            <a:avLst/>
          </a:prstGeom>
        </p:spPr>
      </p:pic>
      <p:sp>
        <p:nvSpPr>
          <p:cNvPr id="4" name="TextBox 3"/>
          <p:cNvSpPr txBox="1"/>
          <p:nvPr/>
        </p:nvSpPr>
        <p:spPr>
          <a:xfrm>
            <a:off x="0" y="2197313"/>
            <a:ext cx="9144000" cy="1015663"/>
          </a:xfrm>
          <a:prstGeom prst="rect">
            <a:avLst/>
          </a:prstGeom>
          <a:noFill/>
        </p:spPr>
        <p:txBody>
          <a:bodyPr wrap="square" rtlCol="0">
            <a:spAutoFit/>
          </a:bodyPr>
          <a:lstStyle/>
          <a:p>
            <a:pPr algn="ctr"/>
            <a:r>
              <a:rPr lang="en-US" sz="6000" b="1" dirty="0"/>
              <a:t>Genome annotation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EC14C-E5A8-4B5E-89C2-0169D2ABC9F8}"/>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7CE59E8-3DCE-4516-B3E0-A77E17492FD0}"/>
              </a:ext>
            </a:extLst>
          </p:cNvPr>
          <p:cNvSpPr>
            <a:spLocks noGrp="1"/>
          </p:cNvSpPr>
          <p:nvPr>
            <p:ph idx="1"/>
          </p:nvPr>
        </p:nvSpPr>
        <p:spPr>
          <a:xfrm>
            <a:off x="1033626" y="1740686"/>
            <a:ext cx="7076747" cy="3983854"/>
          </a:xfrm>
        </p:spPr>
        <p:txBody>
          <a:bodyPr>
            <a:normAutofit fontScale="85000" lnSpcReduction="10000"/>
          </a:bodyPr>
          <a:lstStyle/>
          <a:p>
            <a:pPr marL="0" indent="0" algn="ctr">
              <a:buNone/>
            </a:pPr>
            <a:r>
              <a:rPr lang="pt-BR" sz="13800" b="1" dirty="0" err="1"/>
              <a:t>Genome</a:t>
            </a:r>
            <a:r>
              <a:rPr lang="pt-BR" sz="13800" b="1" dirty="0"/>
              <a:t> </a:t>
            </a:r>
            <a:r>
              <a:rPr lang="pt-BR" sz="13800" b="1" dirty="0" err="1"/>
              <a:t>annotation</a:t>
            </a:r>
            <a:endParaRPr lang="pt-BR" sz="13800" b="1" dirty="0"/>
          </a:p>
        </p:txBody>
      </p:sp>
      <p:sp>
        <p:nvSpPr>
          <p:cNvPr id="4" name="Espaço Reservado para Número de Slide 3">
            <a:extLst>
              <a:ext uri="{FF2B5EF4-FFF2-40B4-BE49-F238E27FC236}">
                <a16:creationId xmlns:a16="http://schemas.microsoft.com/office/drawing/2014/main" id="{C0E385B6-79EA-4E2F-8734-D36D1B16EAD3}"/>
              </a:ext>
            </a:extLst>
          </p:cNvPr>
          <p:cNvSpPr>
            <a:spLocks noGrp="1"/>
          </p:cNvSpPr>
          <p:nvPr>
            <p:ph type="sldNum" sz="quarter" idx="12"/>
          </p:nvPr>
        </p:nvSpPr>
        <p:spPr/>
        <p:txBody>
          <a:bodyPr/>
          <a:lstStyle/>
          <a:p>
            <a:fld id="{F9B76065-02A8-2140-ABFF-467A450FC727}" type="slidenum">
              <a:rPr lang="en-US" smtClean="0"/>
              <a:pPr/>
              <a:t>81</a:t>
            </a:fld>
            <a:endParaRPr lang="en-US" dirty="0"/>
          </a:p>
        </p:txBody>
      </p:sp>
    </p:spTree>
    <p:extLst>
      <p:ext uri="{BB962C8B-B14F-4D97-AF65-F5344CB8AC3E}">
        <p14:creationId xmlns:p14="http://schemas.microsoft.com/office/powerpoint/2010/main" val="1077238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n-US" sz="3200" dirty="0"/>
              <a:t>What is Genome Annotation?</a:t>
            </a:r>
          </a:p>
        </p:txBody>
      </p:sp>
      <p:sp>
        <p:nvSpPr>
          <p:cNvPr id="6" name="Marcador de número de diapositiva 5"/>
          <p:cNvSpPr>
            <a:spLocks noGrp="1"/>
          </p:cNvSpPr>
          <p:nvPr>
            <p:ph type="sldNum" sz="quarter" idx="12"/>
          </p:nvPr>
        </p:nvSpPr>
        <p:spPr/>
        <p:txBody>
          <a:bodyPr/>
          <a:lstStyle/>
          <a:p>
            <a:fld id="{F9B76065-02A8-2140-ABFF-467A450FC727}" type="slidenum">
              <a:rPr lang="en-US" smtClean="0"/>
              <a:pPr/>
              <a:t>82</a:t>
            </a:fld>
            <a:endParaRPr lang="en-US" dirty="0"/>
          </a:p>
        </p:txBody>
      </p:sp>
      <p:pic>
        <p:nvPicPr>
          <p:cNvPr id="4" name="Picture 5" descr="DNA_ORF.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4824"/>
            <a:ext cx="5904656" cy="4451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Screen Shot 2015-09-07 at 11.30.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1" y="1844824"/>
            <a:ext cx="2486050" cy="4504138"/>
          </a:xfrm>
          <a:prstGeom prst="rect">
            <a:avLst/>
          </a:prstGeom>
        </p:spPr>
      </p:pic>
      <p:sp>
        <p:nvSpPr>
          <p:cNvPr id="5" name="Rectangle 4"/>
          <p:cNvSpPr/>
          <p:nvPr/>
        </p:nvSpPr>
        <p:spPr>
          <a:xfrm>
            <a:off x="0" y="6248345"/>
            <a:ext cx="9144000" cy="276999"/>
          </a:xfrm>
          <a:prstGeom prst="rect">
            <a:avLst/>
          </a:prstGeom>
        </p:spPr>
        <p:txBody>
          <a:bodyPr wrap="square">
            <a:spAutoFit/>
          </a:bodyPr>
          <a:lstStyle/>
          <a:p>
            <a:pPr algn="r"/>
            <a:r>
              <a:rPr lang="en-US" sz="1200" dirty="0"/>
              <a:t>Stein, 2001. </a:t>
            </a:r>
            <a:r>
              <a:rPr lang="en-US" sz="1200" dirty="0">
                <a:hlinkClick r:id="rId5"/>
              </a:rPr>
              <a:t>http://www.nature.com/nrg/journal/v2/n7/full/nrg0701_493a.html</a:t>
            </a:r>
            <a:endParaRPr lang="en-US" sz="1200" dirty="0"/>
          </a:p>
        </p:txBody>
      </p:sp>
    </p:spTree>
    <p:extLst>
      <p:ext uri="{BB962C8B-B14F-4D97-AF65-F5344CB8AC3E}">
        <p14:creationId xmlns:p14="http://schemas.microsoft.com/office/powerpoint/2010/main" val="3345677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n-US" sz="3200" dirty="0"/>
              <a:t>What is Genome Annotation?</a:t>
            </a:r>
          </a:p>
        </p:txBody>
      </p:sp>
      <p:sp>
        <p:nvSpPr>
          <p:cNvPr id="6" name="Marcador de número de diapositiva 5"/>
          <p:cNvSpPr>
            <a:spLocks noGrp="1"/>
          </p:cNvSpPr>
          <p:nvPr>
            <p:ph type="sldNum" sz="quarter" idx="12"/>
          </p:nvPr>
        </p:nvSpPr>
        <p:spPr/>
        <p:txBody>
          <a:bodyPr/>
          <a:lstStyle/>
          <a:p>
            <a:fld id="{F9B76065-02A8-2140-ABFF-467A450FC727}" type="slidenum">
              <a:rPr lang="en-US" smtClean="0"/>
              <a:pPr/>
              <a:t>83</a:t>
            </a:fld>
            <a:endParaRPr lang="en-US" dirty="0"/>
          </a:p>
        </p:txBody>
      </p:sp>
      <p:sp>
        <p:nvSpPr>
          <p:cNvPr id="5" name="Rectangle 4"/>
          <p:cNvSpPr/>
          <p:nvPr/>
        </p:nvSpPr>
        <p:spPr>
          <a:xfrm>
            <a:off x="0" y="6248345"/>
            <a:ext cx="9144000" cy="276999"/>
          </a:xfrm>
          <a:prstGeom prst="rect">
            <a:avLst/>
          </a:prstGeom>
        </p:spPr>
        <p:txBody>
          <a:bodyPr wrap="square">
            <a:spAutoFit/>
          </a:bodyPr>
          <a:lstStyle/>
          <a:p>
            <a:pPr algn="r"/>
            <a:r>
              <a:rPr lang="en-US" sz="1200" dirty="0" err="1"/>
              <a:t>Yandell</a:t>
            </a:r>
            <a:r>
              <a:rPr lang="en-US" sz="1200" dirty="0"/>
              <a:t> &amp; </a:t>
            </a:r>
            <a:r>
              <a:rPr lang="en-US" sz="1200" dirty="0" err="1"/>
              <a:t>Ence</a:t>
            </a:r>
            <a:r>
              <a:rPr lang="en-US" sz="1200" dirty="0"/>
              <a:t>, 2012. </a:t>
            </a:r>
            <a:r>
              <a:rPr lang="en-US" sz="1200" dirty="0">
                <a:hlinkClick r:id="rId3"/>
              </a:rPr>
              <a:t>http://www.nature.com/nrg/journal/v13/n5/full/nrg3174.html</a:t>
            </a:r>
            <a:endParaRPr lang="en-US" sz="1200" dirty="0"/>
          </a:p>
        </p:txBody>
      </p:sp>
      <p:pic>
        <p:nvPicPr>
          <p:cNvPr id="7" name="Picture 6" descr="Screen Shot 2015-09-07 at 11.41.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906074"/>
            <a:ext cx="7308304" cy="4049195"/>
          </a:xfrm>
          <a:prstGeom prst="rect">
            <a:avLst/>
          </a:prstGeom>
        </p:spPr>
      </p:pic>
    </p:spTree>
    <p:extLst>
      <p:ext uri="{BB962C8B-B14F-4D97-AF65-F5344CB8AC3E}">
        <p14:creationId xmlns:p14="http://schemas.microsoft.com/office/powerpoint/2010/main" val="3574701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n-US" sz="3200" dirty="0"/>
              <a:t>What is Genome Annotation?</a:t>
            </a:r>
          </a:p>
        </p:txBody>
      </p:sp>
      <p:sp>
        <p:nvSpPr>
          <p:cNvPr id="6" name="Marcador de número de diapositiva 5"/>
          <p:cNvSpPr>
            <a:spLocks noGrp="1"/>
          </p:cNvSpPr>
          <p:nvPr>
            <p:ph type="sldNum" sz="quarter" idx="12"/>
          </p:nvPr>
        </p:nvSpPr>
        <p:spPr/>
        <p:txBody>
          <a:bodyPr/>
          <a:lstStyle/>
          <a:p>
            <a:fld id="{F9B76065-02A8-2140-ABFF-467A450FC727}" type="slidenum">
              <a:rPr lang="en-US" smtClean="0"/>
              <a:pPr/>
              <a:t>84</a:t>
            </a:fld>
            <a:endParaRPr lang="en-US" dirty="0"/>
          </a:p>
        </p:txBody>
      </p:sp>
      <p:sp>
        <p:nvSpPr>
          <p:cNvPr id="5" name="Rectangle 4"/>
          <p:cNvSpPr/>
          <p:nvPr/>
        </p:nvSpPr>
        <p:spPr>
          <a:xfrm>
            <a:off x="0" y="6248345"/>
            <a:ext cx="9144000" cy="276999"/>
          </a:xfrm>
          <a:prstGeom prst="rect">
            <a:avLst/>
          </a:prstGeom>
        </p:spPr>
        <p:txBody>
          <a:bodyPr wrap="square">
            <a:spAutoFit/>
          </a:bodyPr>
          <a:lstStyle/>
          <a:p>
            <a:pPr algn="r"/>
            <a:r>
              <a:rPr lang="en-US" sz="1200" dirty="0" err="1"/>
              <a:t>Yandell</a:t>
            </a:r>
            <a:r>
              <a:rPr lang="en-US" sz="1200" dirty="0"/>
              <a:t> &amp; </a:t>
            </a:r>
            <a:r>
              <a:rPr lang="en-US" sz="1200" dirty="0" err="1"/>
              <a:t>Ence</a:t>
            </a:r>
            <a:r>
              <a:rPr lang="en-US" sz="1200" dirty="0"/>
              <a:t>, 2012. </a:t>
            </a:r>
            <a:r>
              <a:rPr lang="en-US" sz="1200" dirty="0">
                <a:hlinkClick r:id="rId3"/>
              </a:rPr>
              <a:t>http://www.nature.com/nrg/journal/v13/n5/full/nrg3174.html</a:t>
            </a:r>
            <a:endParaRPr lang="en-US" sz="1200" dirty="0"/>
          </a:p>
        </p:txBody>
      </p:sp>
      <p:pic>
        <p:nvPicPr>
          <p:cNvPr id="3" name="Picture 2" descr="Screen Shot 2015-09-07 at 11.44.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1737988"/>
            <a:ext cx="5814456" cy="4510357"/>
          </a:xfrm>
          <a:prstGeom prst="rect">
            <a:avLst/>
          </a:prstGeom>
        </p:spPr>
      </p:pic>
    </p:spTree>
    <p:extLst>
      <p:ext uri="{BB962C8B-B14F-4D97-AF65-F5344CB8AC3E}">
        <p14:creationId xmlns:p14="http://schemas.microsoft.com/office/powerpoint/2010/main" val="21671670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n-US" sz="3200" dirty="0"/>
              <a:t>NCBI Prokaryotic Genome Annotation Process</a:t>
            </a:r>
            <a:br>
              <a:rPr lang="en-US" sz="3200" dirty="0"/>
            </a:br>
            <a:endParaRPr lang="en-US" sz="3200" dirty="0"/>
          </a:p>
        </p:txBody>
      </p:sp>
      <p:sp>
        <p:nvSpPr>
          <p:cNvPr id="6" name="Marcador de número de diapositiva 5"/>
          <p:cNvSpPr>
            <a:spLocks noGrp="1"/>
          </p:cNvSpPr>
          <p:nvPr>
            <p:ph type="sldNum" sz="quarter" idx="12"/>
          </p:nvPr>
        </p:nvSpPr>
        <p:spPr/>
        <p:txBody>
          <a:bodyPr/>
          <a:lstStyle/>
          <a:p>
            <a:fld id="{F9B76065-02A8-2140-ABFF-467A450FC727}" type="slidenum">
              <a:rPr lang="en-US" smtClean="0"/>
              <a:pPr/>
              <a:t>85</a:t>
            </a:fld>
            <a:endParaRPr lang="en-US" dirty="0"/>
          </a:p>
        </p:txBody>
      </p:sp>
      <p:sp>
        <p:nvSpPr>
          <p:cNvPr id="4" name="Rectangle 3"/>
          <p:cNvSpPr/>
          <p:nvPr/>
        </p:nvSpPr>
        <p:spPr>
          <a:xfrm>
            <a:off x="2286000" y="6093296"/>
            <a:ext cx="6858000" cy="307777"/>
          </a:xfrm>
          <a:prstGeom prst="rect">
            <a:avLst/>
          </a:prstGeom>
        </p:spPr>
        <p:txBody>
          <a:bodyPr wrap="square">
            <a:spAutoFit/>
          </a:bodyPr>
          <a:lstStyle/>
          <a:p>
            <a:pPr algn="r"/>
            <a:r>
              <a:rPr lang="en-US" sz="1400" dirty="0">
                <a:hlinkClick r:id="rId3"/>
              </a:rPr>
              <a:t>http://www.ncbi.nlm.nih.gov/genome/annotation_prok/process/</a:t>
            </a:r>
            <a:endParaRPr lang="en-US" sz="1400" dirty="0"/>
          </a:p>
        </p:txBody>
      </p:sp>
      <p:pic>
        <p:nvPicPr>
          <p:cNvPr id="5" name="Picture 4"/>
          <p:cNvPicPr>
            <a:picLocks noChangeAspect="1"/>
          </p:cNvPicPr>
          <p:nvPr/>
        </p:nvPicPr>
        <p:blipFill>
          <a:blip r:embed="rId4"/>
          <a:stretch>
            <a:fillRect/>
          </a:stretch>
        </p:blipFill>
        <p:spPr>
          <a:xfrm>
            <a:off x="2263350" y="2230772"/>
            <a:ext cx="4632176" cy="3474132"/>
          </a:xfrm>
          <a:prstGeom prst="rect">
            <a:avLst/>
          </a:prstGeom>
        </p:spPr>
      </p:pic>
    </p:spTree>
    <p:extLst>
      <p:ext uri="{BB962C8B-B14F-4D97-AF65-F5344CB8AC3E}">
        <p14:creationId xmlns:p14="http://schemas.microsoft.com/office/powerpoint/2010/main" val="1805407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a:t>
            </a:r>
          </a:p>
        </p:txBody>
      </p:sp>
      <p:sp>
        <p:nvSpPr>
          <p:cNvPr id="4" name="Slide Number Placeholder 3"/>
          <p:cNvSpPr>
            <a:spLocks noGrp="1"/>
          </p:cNvSpPr>
          <p:nvPr>
            <p:ph type="sldNum" sz="quarter" idx="12"/>
          </p:nvPr>
        </p:nvSpPr>
        <p:spPr/>
        <p:txBody>
          <a:bodyPr/>
          <a:lstStyle/>
          <a:p>
            <a:fld id="{F9B76065-02A8-2140-ABFF-467A450FC727}" type="slidenum">
              <a:rPr lang="en-US" smtClean="0"/>
              <a:pPr/>
              <a:t>86</a:t>
            </a:fld>
            <a:endParaRPr lang="en-US" dirty="0"/>
          </a:p>
        </p:txBody>
      </p:sp>
      <p:sp>
        <p:nvSpPr>
          <p:cNvPr id="7" name="Rectangle 6"/>
          <p:cNvSpPr/>
          <p:nvPr/>
        </p:nvSpPr>
        <p:spPr>
          <a:xfrm>
            <a:off x="18793" y="6217567"/>
            <a:ext cx="8287665" cy="307777"/>
          </a:xfrm>
          <a:prstGeom prst="rect">
            <a:avLst/>
          </a:prstGeom>
        </p:spPr>
        <p:txBody>
          <a:bodyPr wrap="square">
            <a:spAutoFit/>
          </a:bodyPr>
          <a:lstStyle/>
          <a:p>
            <a:r>
              <a:rPr lang="en-US" sz="1400" dirty="0"/>
              <a:t>Stein, 2001. </a:t>
            </a:r>
            <a:r>
              <a:rPr lang="en-US" sz="1400" dirty="0">
                <a:hlinkClick r:id="rId2"/>
              </a:rPr>
              <a:t>http://img.jgi.doe.gov/edu/doc/genome-annotation-2001.pdf</a:t>
            </a:r>
            <a:endParaRPr lang="en-US" sz="1400" dirty="0"/>
          </a:p>
        </p:txBody>
      </p:sp>
      <p:grpSp>
        <p:nvGrpSpPr>
          <p:cNvPr id="10" name="Group 9"/>
          <p:cNvGrpSpPr/>
          <p:nvPr/>
        </p:nvGrpSpPr>
        <p:grpSpPr>
          <a:xfrm>
            <a:off x="3376688" y="1412776"/>
            <a:ext cx="2396929" cy="4804791"/>
            <a:chOff x="2843808" y="1412776"/>
            <a:chExt cx="2929810" cy="5872984"/>
          </a:xfrm>
        </p:grpSpPr>
        <p:pic>
          <p:nvPicPr>
            <p:cNvPr id="8" name="Picture 7" descr="Screen Shot 2015-09-12 at 10.0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1412776"/>
              <a:ext cx="2929810" cy="3111624"/>
            </a:xfrm>
            <a:prstGeom prst="rect">
              <a:avLst/>
            </a:prstGeom>
          </p:spPr>
        </p:pic>
        <p:pic>
          <p:nvPicPr>
            <p:cNvPr id="9" name="Picture 8" descr="Screen Shot 2015-09-12 at 10.08.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738" y="4502800"/>
              <a:ext cx="2793726" cy="2782960"/>
            </a:xfrm>
            <a:prstGeom prst="rect">
              <a:avLst/>
            </a:prstGeom>
          </p:spPr>
        </p:pic>
      </p:grpSp>
    </p:spTree>
    <p:extLst>
      <p:ext uri="{BB962C8B-B14F-4D97-AF65-F5344CB8AC3E}">
        <p14:creationId xmlns:p14="http://schemas.microsoft.com/office/powerpoint/2010/main" val="2152030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Prodigal </a:t>
            </a:r>
            <a:r>
              <a:rPr lang="en-US" dirty="0" err="1"/>
              <a:t>Pseudocode</a:t>
            </a:r>
            <a:endParaRPr lang="en-US" dirty="0"/>
          </a:p>
        </p:txBody>
      </p:sp>
      <p:sp>
        <p:nvSpPr>
          <p:cNvPr id="4" name="Slide Number Placeholder 3"/>
          <p:cNvSpPr>
            <a:spLocks noGrp="1"/>
          </p:cNvSpPr>
          <p:nvPr>
            <p:ph type="sldNum" sz="quarter" idx="12"/>
          </p:nvPr>
        </p:nvSpPr>
        <p:spPr/>
        <p:txBody>
          <a:bodyPr/>
          <a:lstStyle/>
          <a:p>
            <a:fld id="{F9B76065-02A8-2140-ABFF-467A450FC727}" type="slidenum">
              <a:rPr lang="en-US" smtClean="0"/>
              <a:pPr/>
              <a:t>87</a:t>
            </a:fld>
            <a:endParaRPr lang="en-US" dirty="0"/>
          </a:p>
        </p:txBody>
      </p:sp>
      <p:pic>
        <p:nvPicPr>
          <p:cNvPr id="5" name="Picture 4" descr="1471-2105-11-119-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16" y="1772816"/>
            <a:ext cx="7130752" cy="4399583"/>
          </a:xfrm>
          <a:prstGeom prst="rect">
            <a:avLst/>
          </a:prstGeom>
        </p:spPr>
      </p:pic>
      <p:sp>
        <p:nvSpPr>
          <p:cNvPr id="6" name="Rectangle 5"/>
          <p:cNvSpPr/>
          <p:nvPr/>
        </p:nvSpPr>
        <p:spPr>
          <a:xfrm>
            <a:off x="2291156" y="6142252"/>
            <a:ext cx="6858000" cy="276999"/>
          </a:xfrm>
          <a:prstGeom prst="rect">
            <a:avLst/>
          </a:prstGeom>
        </p:spPr>
        <p:txBody>
          <a:bodyPr wrap="square">
            <a:spAutoFit/>
          </a:bodyPr>
          <a:lstStyle/>
          <a:p>
            <a:pPr algn="r"/>
            <a:r>
              <a:rPr lang="en-US" sz="1200" dirty="0"/>
              <a:t>Hyatt et al., 2010. </a:t>
            </a:r>
            <a:r>
              <a:rPr lang="en-US" sz="1200" dirty="0">
                <a:hlinkClick r:id="rId3"/>
              </a:rPr>
              <a:t>http://www.biomedcentral.com/1471-2105/11/119</a:t>
            </a:r>
            <a:endParaRPr lang="en-US" sz="1200" dirty="0"/>
          </a:p>
        </p:txBody>
      </p:sp>
    </p:spTree>
    <p:extLst>
      <p:ext uri="{BB962C8B-B14F-4D97-AF65-F5344CB8AC3E}">
        <p14:creationId xmlns:p14="http://schemas.microsoft.com/office/powerpoint/2010/main" val="29493770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0690CE-EAE1-AF4F-8D09-BD0A956981A2}"/>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1F7AFE-4C80-DF46-81D6-37BF62E4E53B}"/>
              </a:ext>
            </a:extLst>
          </p:cNvPr>
          <p:cNvSpPr>
            <a:spLocks noGrp="1"/>
          </p:cNvSpPr>
          <p:nvPr>
            <p:ph sz="quarter" idx="1"/>
          </p:nvPr>
        </p:nvSpPr>
        <p:spPr>
          <a:xfrm>
            <a:off x="0" y="908720"/>
            <a:ext cx="9144000" cy="4873752"/>
          </a:xfrm>
        </p:spPr>
        <p:txBody>
          <a:bodyPr>
            <a:noAutofit/>
          </a:bodyPr>
          <a:lstStyle/>
          <a:p>
            <a:pPr marL="0" indent="0" algn="ctr">
              <a:buNone/>
            </a:pPr>
            <a:r>
              <a:rPr lang="en-US" sz="15000" b="1" dirty="0">
                <a:solidFill>
                  <a:schemeClr val="bg1"/>
                </a:solidFill>
              </a:rPr>
              <a:t>END </a:t>
            </a:r>
          </a:p>
          <a:p>
            <a:pPr marL="0" indent="0" algn="ctr">
              <a:buNone/>
            </a:pPr>
            <a:r>
              <a:rPr lang="en-US" sz="15000" b="1" dirty="0">
                <a:solidFill>
                  <a:schemeClr val="bg1"/>
                </a:solidFill>
              </a:rPr>
              <a:t>Part III</a:t>
            </a:r>
          </a:p>
        </p:txBody>
      </p:sp>
    </p:spTree>
    <p:extLst>
      <p:ext uri="{BB962C8B-B14F-4D97-AF65-F5344CB8AC3E}">
        <p14:creationId xmlns:p14="http://schemas.microsoft.com/office/powerpoint/2010/main" val="306156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19452" y="3212976"/>
            <a:ext cx="3924548" cy="2611608"/>
          </a:xfrm>
          <a:prstGeom prst="rect">
            <a:avLst/>
          </a:prstGeom>
        </p:spPr>
      </p:pic>
      <p:sp>
        <p:nvSpPr>
          <p:cNvPr id="2" name="Title 1"/>
          <p:cNvSpPr>
            <a:spLocks noGrp="1"/>
          </p:cNvSpPr>
          <p:nvPr>
            <p:ph type="title"/>
          </p:nvPr>
        </p:nvSpPr>
        <p:spPr>
          <a:xfrm>
            <a:off x="284163" y="836712"/>
            <a:ext cx="8574087" cy="761510"/>
          </a:xfrm>
        </p:spPr>
        <p:txBody>
          <a:bodyPr>
            <a:noAutofit/>
          </a:bodyPr>
          <a:lstStyle/>
          <a:p>
            <a:r>
              <a:rPr lang="en-US" sz="3600" dirty="0"/>
              <a:t>Next Generation Sequencing: Technologies and applications </a:t>
            </a:r>
            <a:br>
              <a:rPr lang="en-US" sz="3600" dirty="0"/>
            </a:br>
            <a:endParaRPr lang="en-US" sz="3600"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9</a:t>
            </a:fld>
            <a:endParaRPr lang="en-US" dirty="0"/>
          </a:p>
        </p:txBody>
      </p:sp>
      <p:sp>
        <p:nvSpPr>
          <p:cNvPr id="10" name="TextBox 9"/>
          <p:cNvSpPr txBox="1"/>
          <p:nvPr/>
        </p:nvSpPr>
        <p:spPr>
          <a:xfrm>
            <a:off x="2495412" y="5014917"/>
            <a:ext cx="4299524" cy="646331"/>
          </a:xfrm>
          <a:prstGeom prst="rect">
            <a:avLst/>
          </a:prstGeom>
          <a:noFill/>
        </p:spPr>
        <p:txBody>
          <a:bodyPr wrap="none" rtlCol="0">
            <a:spAutoFit/>
          </a:bodyPr>
          <a:lstStyle/>
          <a:p>
            <a:r>
              <a:rPr lang="en-US" sz="3600" dirty="0" err="1"/>
              <a:t>Nanopore</a:t>
            </a:r>
            <a:r>
              <a:rPr lang="en-US" sz="3600" dirty="0"/>
              <a:t> sequencing</a:t>
            </a:r>
          </a:p>
        </p:txBody>
      </p:sp>
      <p:pic>
        <p:nvPicPr>
          <p:cNvPr id="8" name="Picture 7"/>
          <p:cNvPicPr>
            <a:picLocks noChangeAspect="1"/>
          </p:cNvPicPr>
          <p:nvPr/>
        </p:nvPicPr>
        <p:blipFill>
          <a:blip r:embed="rId3"/>
          <a:stretch>
            <a:fillRect/>
          </a:stretch>
        </p:blipFill>
        <p:spPr>
          <a:xfrm>
            <a:off x="1403648" y="3729391"/>
            <a:ext cx="3581400" cy="609600"/>
          </a:xfrm>
          <a:prstGeom prst="rect">
            <a:avLst/>
          </a:prstGeom>
        </p:spPr>
      </p:pic>
    </p:spTree>
    <p:extLst>
      <p:ext uri="{BB962C8B-B14F-4D97-AF65-F5344CB8AC3E}">
        <p14:creationId xmlns:p14="http://schemas.microsoft.com/office/powerpoint/2010/main" val="42875878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spectro">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Espectro">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Espectro">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18132</TotalTime>
  <Words>7036</Words>
  <Application>Microsoft Office PowerPoint</Application>
  <PresentationFormat>Apresentação na tela (4:3)</PresentationFormat>
  <Paragraphs>1079</Paragraphs>
  <Slides>88</Slides>
  <Notes>26</Notes>
  <HiddenSlides>0</HiddenSlides>
  <MMClips>0</MMClips>
  <ScaleCrop>false</ScaleCrop>
  <HeadingPairs>
    <vt:vector size="8" baseType="variant">
      <vt:variant>
        <vt:lpstr>Fontes usadas</vt:lpstr>
      </vt:variant>
      <vt:variant>
        <vt:i4>9</vt:i4>
      </vt:variant>
      <vt:variant>
        <vt:lpstr>Tema</vt:lpstr>
      </vt:variant>
      <vt:variant>
        <vt:i4>2</vt:i4>
      </vt:variant>
      <vt:variant>
        <vt:lpstr>Servidores OLE inseridos</vt:lpstr>
      </vt:variant>
      <vt:variant>
        <vt:i4>1</vt:i4>
      </vt:variant>
      <vt:variant>
        <vt:lpstr>Títulos de slides</vt:lpstr>
      </vt:variant>
      <vt:variant>
        <vt:i4>88</vt:i4>
      </vt:variant>
    </vt:vector>
  </HeadingPairs>
  <TitlesOfParts>
    <vt:vector size="100" baseType="lpstr">
      <vt:lpstr>Arial</vt:lpstr>
      <vt:lpstr>Arial Unicode MS</vt:lpstr>
      <vt:lpstr>Calibri</vt:lpstr>
      <vt:lpstr>Century Schoolbook</vt:lpstr>
      <vt:lpstr>Corbel</vt:lpstr>
      <vt:lpstr>Courier</vt:lpstr>
      <vt:lpstr>Symbol</vt:lpstr>
      <vt:lpstr>Wingdings</vt:lpstr>
      <vt:lpstr>Wingdings 2</vt:lpstr>
      <vt:lpstr>Oriel</vt:lpstr>
      <vt:lpstr>Espectro</vt:lpstr>
      <vt:lpstr>Equation</vt:lpstr>
      <vt:lpstr>Apresentação do PowerPoint</vt:lpstr>
      <vt:lpstr>Apresentação do PowerPoint</vt:lpstr>
      <vt:lpstr>Apresentação do PowerPoint</vt:lpstr>
      <vt:lpstr>Genome assembly</vt:lpstr>
      <vt:lpstr>de novo Genome assembly</vt:lpstr>
      <vt:lpstr>Apresentação do PowerPoint</vt:lpstr>
      <vt:lpstr>Next Generation Sequencing: Technologies and applications  </vt:lpstr>
      <vt:lpstr>PacBio: Single Molecule Real Time Sequencing (SMRT) </vt:lpstr>
      <vt:lpstr>Next Generation Sequencing: Technologies and applications  </vt:lpstr>
      <vt:lpstr>Oxford Nanopore</vt:lpstr>
      <vt:lpstr>Next Generation Sequencing: Technologies and applications  </vt:lpstr>
      <vt:lpstr>Illumina: Sequencing by synthesis</vt:lpstr>
      <vt:lpstr>Illumina: Overview</vt:lpstr>
      <vt:lpstr>Illumina: Library preparation NeXtera</vt:lpstr>
      <vt:lpstr>Illumina: Library preparation TruSeq RNASeq</vt:lpstr>
      <vt:lpstr>Illumina: Library preparation TruSeq Strand-specific RNASeq</vt:lpstr>
      <vt:lpstr>Sequencing costs</vt:lpstr>
      <vt:lpstr>Apresentação do PowerPoint</vt:lpstr>
      <vt:lpstr>Genome sequencing</vt:lpstr>
      <vt:lpstr>Apresentação do PowerPoint</vt:lpstr>
      <vt:lpstr>¿How do you get the genome sequence of an organism?</vt:lpstr>
      <vt:lpstr>de novo Genome assembly: concepts</vt:lpstr>
      <vt:lpstr>de novo Genome assembly: concepts</vt:lpstr>
      <vt:lpstr>de novo Genome assembly: concepts</vt:lpstr>
      <vt:lpstr>de novo Genome assembly: Overview</vt:lpstr>
      <vt:lpstr>de novo Genome assembly: Overview</vt:lpstr>
      <vt:lpstr>de novo Genome assembly: Wet-lab Effort</vt:lpstr>
      <vt:lpstr>de novo Genome assembly: Wet-lab Effort</vt:lpstr>
      <vt:lpstr>de novo Genome assembly: Concepts</vt:lpstr>
      <vt:lpstr>de novo Genome assembly: Coverage Sanger vs NGS</vt:lpstr>
      <vt:lpstr>de novo Genome assembly: Coverage NGS</vt:lpstr>
      <vt:lpstr>de novo Genome assembly: Coverage Illumina</vt:lpstr>
      <vt:lpstr>Effect of read length on breath of coverage</vt:lpstr>
      <vt:lpstr>Apresentação do PowerPoint</vt:lpstr>
      <vt:lpstr>de novo CONTIG assembly: Overview</vt:lpstr>
      <vt:lpstr>Methods for de novo genome assembly</vt:lpstr>
      <vt:lpstr>Basics of graph theory: a tale of bridges</vt:lpstr>
      <vt:lpstr>Basics of graph theory: a tale of bridges</vt:lpstr>
      <vt:lpstr>Types of graphs</vt:lpstr>
      <vt:lpstr>Graph theory in biology</vt:lpstr>
      <vt:lpstr>Methods for de novo genome assembly</vt:lpstr>
      <vt:lpstr>Overlap-Layout- Consensus: OLC</vt:lpstr>
      <vt:lpstr>Overlap-Layout- Consensus: OLC</vt:lpstr>
      <vt:lpstr>Overlap-Layout- Consensus: OLC</vt:lpstr>
      <vt:lpstr>Overlap-Layout- Consensus: OLC</vt:lpstr>
      <vt:lpstr>Overlap-Layout- Consensus: OLC</vt:lpstr>
      <vt:lpstr>Overlap-Layout- Consensus: OLC</vt:lpstr>
      <vt:lpstr>Overlap-Layout- Consensus: OLC</vt:lpstr>
      <vt:lpstr>Overlap-Layout- Consensus: OLC</vt:lpstr>
      <vt:lpstr>Apresentação do PowerPoint</vt:lpstr>
      <vt:lpstr>`</vt:lpstr>
      <vt:lpstr>Overlap-Layout- Consensus: OLC</vt:lpstr>
      <vt:lpstr>Overlap-Layout- Consensus: OLC</vt:lpstr>
      <vt:lpstr>Overlap-Layout- Consensus: OLC</vt:lpstr>
      <vt:lpstr>Overlap-Layout- Consensus: Drawbacks</vt:lpstr>
      <vt:lpstr>Overlap-Layout- Consensus: Software</vt:lpstr>
      <vt:lpstr>k-mers</vt:lpstr>
      <vt:lpstr>De Bruijn graphs</vt:lpstr>
      <vt:lpstr>De Bruijn graphs</vt:lpstr>
      <vt:lpstr>De Bruijn graphs</vt:lpstr>
      <vt:lpstr>Graphs for genome assembly</vt:lpstr>
      <vt:lpstr>Graphs for genome assembly</vt:lpstr>
      <vt:lpstr>De Bruijn graphs for genome assembly</vt:lpstr>
      <vt:lpstr>De Bruijn graph: Assumptions so far</vt:lpstr>
      <vt:lpstr>De Bruijn graph: Assumptions so far</vt:lpstr>
      <vt:lpstr>De Bruijn graph: Assumptions so far</vt:lpstr>
      <vt:lpstr>De Bruijn graph: Assumptions so far</vt:lpstr>
      <vt:lpstr>De Bruijn graph: Assumptions so far</vt:lpstr>
      <vt:lpstr>De Bruijn graph: Assumptions so far</vt:lpstr>
      <vt:lpstr>Review of graph complexity</vt:lpstr>
      <vt:lpstr>Some methods to resolve graph complexity</vt:lpstr>
      <vt:lpstr>Some methods to resolve graph complexity</vt:lpstr>
      <vt:lpstr>Some methods to resolve graph complexity</vt:lpstr>
      <vt:lpstr>De Bruijn graph assemblers: Software</vt:lpstr>
      <vt:lpstr>Comparing assemblers</vt:lpstr>
      <vt:lpstr>Selecting the best k-mer for assembly</vt:lpstr>
      <vt:lpstr>Selecting the k-mer: Velvet Optimizer</vt:lpstr>
      <vt:lpstr>Selecting the k-mer:KMERGENIE</vt:lpstr>
      <vt:lpstr>Comparing assemblers</vt:lpstr>
      <vt:lpstr>Sequence and annotation of genomes and metagenomes  with Galaxy</vt:lpstr>
      <vt:lpstr>Apresentação do PowerPoint</vt:lpstr>
      <vt:lpstr>What is Genome Annotation?</vt:lpstr>
      <vt:lpstr>What is Genome Annotation?</vt:lpstr>
      <vt:lpstr>What is Genome Annotation?</vt:lpstr>
      <vt:lpstr>NCBI Prokaryotic Genome Annotation Process </vt:lpstr>
      <vt:lpstr>Models</vt:lpstr>
      <vt:lpstr>Prodigal Pseudocode</vt:lpstr>
      <vt:lpstr>Apresentação do PowerPoint</vt:lpstr>
    </vt:vector>
  </TitlesOfParts>
  <Manager/>
  <Company>Universidad de los Andes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1 - Bioinformática CBIO 4404</dc:title>
  <dc:subject/>
  <dc:creator>Diego Mauricio Riaño Pachón</dc:creator>
  <cp:keywords/>
  <dc:description/>
  <cp:lastModifiedBy>Diego Mauricio Riaño Pachón</cp:lastModifiedBy>
  <cp:revision>730</cp:revision>
  <cp:lastPrinted>2009-09-17T09:44:54Z</cp:lastPrinted>
  <dcterms:created xsi:type="dcterms:W3CDTF">2010-09-21T17:59:42Z</dcterms:created>
  <dcterms:modified xsi:type="dcterms:W3CDTF">2019-09-11T11:23:59Z</dcterms:modified>
  <cp:category/>
</cp:coreProperties>
</file>